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71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77BE4-7BF2-42A3-961D-641A04459F71}" v="146" dt="2022-01-12T22:29:5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47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Eduardo Ribeiro Leite" userId="1412924f-b882-4933-9a44-fb31e646f66f" providerId="ADAL" clId="{D6777BE4-7BF2-42A3-961D-641A04459F71}"/>
    <pc:docChg chg="undo custSel addSld modSld sldOrd modMainMaster">
      <pc:chgData name="Carlos Eduardo Ribeiro Leite" userId="1412924f-b882-4933-9a44-fb31e646f66f" providerId="ADAL" clId="{D6777BE4-7BF2-42A3-961D-641A04459F71}" dt="2022-01-12T22:29:52.292" v="4453"/>
      <pc:docMkLst>
        <pc:docMk/>
      </pc:docMkLst>
      <pc:sldChg chg="addSp modSp mod">
        <pc:chgData name="Carlos Eduardo Ribeiro Leite" userId="1412924f-b882-4933-9a44-fb31e646f66f" providerId="ADAL" clId="{D6777BE4-7BF2-42A3-961D-641A04459F71}" dt="2022-01-12T18:38:39.898" v="128" actId="1036"/>
        <pc:sldMkLst>
          <pc:docMk/>
          <pc:sldMk cId="2089240726" sldId="256"/>
        </pc:sldMkLst>
        <pc:spChg chg="mod">
          <ac:chgData name="Carlos Eduardo Ribeiro Leite" userId="1412924f-b882-4933-9a44-fb31e646f66f" providerId="ADAL" clId="{D6777BE4-7BF2-42A3-961D-641A04459F71}" dt="2022-01-12T18:38:11.905" v="120" actId="255"/>
          <ac:spMkLst>
            <pc:docMk/>
            <pc:sldMk cId="2089240726" sldId="256"/>
            <ac:spMk id="2" creationId="{6FB94FEB-E2FF-4AEB-8C9C-BF681A8ED019}"/>
          </ac:spMkLst>
        </pc:spChg>
        <pc:spChg chg="mod">
          <ac:chgData name="Carlos Eduardo Ribeiro Leite" userId="1412924f-b882-4933-9a44-fb31e646f66f" providerId="ADAL" clId="{D6777BE4-7BF2-42A3-961D-641A04459F71}" dt="2022-01-12T18:38:39.898" v="128" actId="1036"/>
          <ac:spMkLst>
            <pc:docMk/>
            <pc:sldMk cId="2089240726" sldId="256"/>
            <ac:spMk id="3" creationId="{D5A79AE7-6E88-4C0C-A1B4-D24703843A18}"/>
          </ac:spMkLst>
        </pc:spChg>
        <pc:spChg chg="mod">
          <ac:chgData name="Carlos Eduardo Ribeiro Leite" userId="1412924f-b882-4933-9a44-fb31e646f66f" providerId="ADAL" clId="{D6777BE4-7BF2-42A3-961D-641A04459F71}" dt="2022-01-12T18:37:44.313" v="119" actId="1076"/>
          <ac:spMkLst>
            <pc:docMk/>
            <pc:sldMk cId="2089240726" sldId="256"/>
            <ac:spMk id="4" creationId="{D505ECA0-07C8-4B45-BC2B-8C2E02B583AC}"/>
          </ac:spMkLst>
        </pc:spChg>
        <pc:spChg chg="add mod">
          <ac:chgData name="Carlos Eduardo Ribeiro Leite" userId="1412924f-b882-4933-9a44-fb31e646f66f" providerId="ADAL" clId="{D6777BE4-7BF2-42A3-961D-641A04459F71}" dt="2022-01-12T18:37:36.975" v="118" actId="571"/>
          <ac:spMkLst>
            <pc:docMk/>
            <pc:sldMk cId="2089240726" sldId="256"/>
            <ac:spMk id="5" creationId="{E87DD463-6B53-4CA5-B71E-CC15A5B11F0B}"/>
          </ac:spMkLst>
        </pc:spChg>
      </pc:sldChg>
      <pc:sldChg chg="modSp mod">
        <pc:chgData name="Carlos Eduardo Ribeiro Leite" userId="1412924f-b882-4933-9a44-fb31e646f66f" providerId="ADAL" clId="{D6777BE4-7BF2-42A3-961D-641A04459F71}" dt="2022-01-12T18:50:22.972" v="806" actId="20577"/>
        <pc:sldMkLst>
          <pc:docMk/>
          <pc:sldMk cId="2104697133" sldId="257"/>
        </pc:sldMkLst>
        <pc:spChg chg="mod">
          <ac:chgData name="Carlos Eduardo Ribeiro Leite" userId="1412924f-b882-4933-9a44-fb31e646f66f" providerId="ADAL" clId="{D6777BE4-7BF2-42A3-961D-641A04459F71}" dt="2022-01-12T18:33:35.705" v="29" actId="20577"/>
          <ac:spMkLst>
            <pc:docMk/>
            <pc:sldMk cId="2104697133" sldId="257"/>
            <ac:spMk id="2" creationId="{12B2E544-446D-4203-9B82-91F04AD6856C}"/>
          </ac:spMkLst>
        </pc:spChg>
        <pc:spChg chg="mod">
          <ac:chgData name="Carlos Eduardo Ribeiro Leite" userId="1412924f-b882-4933-9a44-fb31e646f66f" providerId="ADAL" clId="{D6777BE4-7BF2-42A3-961D-641A04459F71}" dt="2022-01-12T18:50:22.972" v="806" actId="20577"/>
          <ac:spMkLst>
            <pc:docMk/>
            <pc:sldMk cId="2104697133" sldId="257"/>
            <ac:spMk id="3" creationId="{B71BBF1F-C55D-41D1-8A97-D54E8EFDE6B6}"/>
          </ac:spMkLst>
        </pc:spChg>
      </pc:sldChg>
      <pc:sldChg chg="addSp delSp modSp new mod setBg setClrOvrMap">
        <pc:chgData name="Carlos Eduardo Ribeiro Leite" userId="1412924f-b882-4933-9a44-fb31e646f66f" providerId="ADAL" clId="{D6777BE4-7BF2-42A3-961D-641A04459F71}" dt="2022-01-12T22:15:51.520" v="4402" actId="790"/>
        <pc:sldMkLst>
          <pc:docMk/>
          <pc:sldMk cId="2624864860" sldId="258"/>
        </pc:sldMkLst>
        <pc:spChg chg="mod">
          <ac:chgData name="Carlos Eduardo Ribeiro Leite" userId="1412924f-b882-4933-9a44-fb31e646f66f" providerId="ADAL" clId="{D6777BE4-7BF2-42A3-961D-641A04459F71}" dt="2022-01-12T22:15:51.520" v="4402" actId="790"/>
          <ac:spMkLst>
            <pc:docMk/>
            <pc:sldMk cId="2624864860" sldId="258"/>
            <ac:spMk id="2" creationId="{8F113776-36D7-4B2B-B421-F4F2190A8E95}"/>
          </ac:spMkLst>
        </pc:spChg>
        <pc:spChg chg="del mod">
          <ac:chgData name="Carlos Eduardo Ribeiro Leite" userId="1412924f-b882-4933-9a44-fb31e646f66f" providerId="ADAL" clId="{D6777BE4-7BF2-42A3-961D-641A04459F71}" dt="2022-01-12T19:20:09.025" v="988" actId="478"/>
          <ac:spMkLst>
            <pc:docMk/>
            <pc:sldMk cId="2624864860" sldId="258"/>
            <ac:spMk id="3" creationId="{E12DA11B-40AE-4A22-8E8C-12FF9AB077EE}"/>
          </ac:spMkLst>
        </pc:spChg>
        <pc:spChg chg="add del mod">
          <ac:chgData name="Carlos Eduardo Ribeiro Leite" userId="1412924f-b882-4933-9a44-fb31e646f66f" providerId="ADAL" clId="{D6777BE4-7BF2-42A3-961D-641A04459F71}" dt="2022-01-12T19:20:14.218" v="989" actId="478"/>
          <ac:spMkLst>
            <pc:docMk/>
            <pc:sldMk cId="2624864860" sldId="258"/>
            <ac:spMk id="7" creationId="{95CBC7C6-C487-4666-B0C3-F36AA1ED2C91}"/>
          </ac:spMkLst>
        </pc:spChg>
        <pc:spChg chg="add">
          <ac:chgData name="Carlos Eduardo Ribeiro Leite" userId="1412924f-b882-4933-9a44-fb31e646f66f" providerId="ADAL" clId="{D6777BE4-7BF2-42A3-961D-641A04459F71}" dt="2022-01-12T19:30:42.963" v="1073" actId="26606"/>
          <ac:spMkLst>
            <pc:docMk/>
            <pc:sldMk cId="2624864860" sldId="258"/>
            <ac:spMk id="18" creationId="{5F9F5EB8-AB42-47FD-8F4A-176C0A4B1B0A}"/>
          </ac:spMkLst>
        </pc:spChg>
        <pc:spChg chg="add">
          <ac:chgData name="Carlos Eduardo Ribeiro Leite" userId="1412924f-b882-4933-9a44-fb31e646f66f" providerId="ADAL" clId="{D6777BE4-7BF2-42A3-961D-641A04459F71}" dt="2022-01-12T19:30:42.963" v="1073" actId="26606"/>
          <ac:spMkLst>
            <pc:docMk/>
            <pc:sldMk cId="2624864860" sldId="258"/>
            <ac:spMk id="20" creationId="{CA758F27-EB0A-4675-AACF-0CD47C911203}"/>
          </ac:spMkLst>
        </pc:spChg>
        <pc:spChg chg="add">
          <ac:chgData name="Carlos Eduardo Ribeiro Leite" userId="1412924f-b882-4933-9a44-fb31e646f66f" providerId="ADAL" clId="{D6777BE4-7BF2-42A3-961D-641A04459F71}" dt="2022-01-12T19:30:42.963" v="1073" actId="26606"/>
          <ac:spMkLst>
            <pc:docMk/>
            <pc:sldMk cId="2624864860" sldId="258"/>
            <ac:spMk id="22" creationId="{CFDF506A-FD4E-4BBC-A10A-DEB94F9BAA5F}"/>
          </ac:spMkLst>
        </pc:spChg>
        <pc:spChg chg="add">
          <ac:chgData name="Carlos Eduardo Ribeiro Leite" userId="1412924f-b882-4933-9a44-fb31e646f66f" providerId="ADAL" clId="{D6777BE4-7BF2-42A3-961D-641A04459F71}" dt="2022-01-12T19:30:42.963" v="1073" actId="26606"/>
          <ac:spMkLst>
            <pc:docMk/>
            <pc:sldMk cId="2624864860" sldId="258"/>
            <ac:spMk id="24" creationId="{3571FB1B-4FFC-43D6-8121-390B3A44E835}"/>
          </ac:spMkLst>
        </pc:spChg>
        <pc:picChg chg="add del mod">
          <ac:chgData name="Carlos Eduardo Ribeiro Leite" userId="1412924f-b882-4933-9a44-fb31e646f66f" providerId="ADAL" clId="{D6777BE4-7BF2-42A3-961D-641A04459F71}" dt="2022-01-12T19:22:07.902" v="996" actId="478"/>
          <ac:picMkLst>
            <pc:docMk/>
            <pc:sldMk cId="2624864860" sldId="258"/>
            <ac:picMk id="5" creationId="{9B0385AC-1EAC-45F1-A364-783555537CC8}"/>
          </ac:picMkLst>
        </pc:picChg>
        <pc:picChg chg="add del mod">
          <ac:chgData name="Carlos Eduardo Ribeiro Leite" userId="1412924f-b882-4933-9a44-fb31e646f66f" providerId="ADAL" clId="{D6777BE4-7BF2-42A3-961D-641A04459F71}" dt="2022-01-12T19:22:20.802" v="999" actId="478"/>
          <ac:picMkLst>
            <pc:docMk/>
            <pc:sldMk cId="2624864860" sldId="258"/>
            <ac:picMk id="9" creationId="{F5C29A76-39B3-410D-9BF5-31B061CB88BB}"/>
          </ac:picMkLst>
        </pc:picChg>
        <pc:picChg chg="add del mod">
          <ac:chgData name="Carlos Eduardo Ribeiro Leite" userId="1412924f-b882-4933-9a44-fb31e646f66f" providerId="ADAL" clId="{D6777BE4-7BF2-42A3-961D-641A04459F71}" dt="2022-01-12T19:30:11.969" v="1040" actId="478"/>
          <ac:picMkLst>
            <pc:docMk/>
            <pc:sldMk cId="2624864860" sldId="258"/>
            <ac:picMk id="11" creationId="{52C245AB-750B-410F-A9D7-06C500E0742F}"/>
          </ac:picMkLst>
        </pc:picChg>
        <pc:picChg chg="add mod">
          <ac:chgData name="Carlos Eduardo Ribeiro Leite" userId="1412924f-b882-4933-9a44-fb31e646f66f" providerId="ADAL" clId="{D6777BE4-7BF2-42A3-961D-641A04459F71}" dt="2022-01-12T19:30:57.837" v="1075" actId="1076"/>
          <ac:picMkLst>
            <pc:docMk/>
            <pc:sldMk cId="2624864860" sldId="258"/>
            <ac:picMk id="13" creationId="{222EBBE4-7366-4932-9F33-FE03C47FA66A}"/>
          </ac:picMkLst>
        </pc:picChg>
      </pc:sldChg>
      <pc:sldChg chg="addSp delSp modSp new mod">
        <pc:chgData name="Carlos Eduardo Ribeiro Leite" userId="1412924f-b882-4933-9a44-fb31e646f66f" providerId="ADAL" clId="{D6777BE4-7BF2-42A3-961D-641A04459F71}" dt="2022-01-12T20:48:52.745" v="3956" actId="1038"/>
        <pc:sldMkLst>
          <pc:docMk/>
          <pc:sldMk cId="1413723480" sldId="259"/>
        </pc:sldMkLst>
        <pc:spChg chg="mod">
          <ac:chgData name="Carlos Eduardo Ribeiro Leite" userId="1412924f-b882-4933-9a44-fb31e646f66f" providerId="ADAL" clId="{D6777BE4-7BF2-42A3-961D-641A04459F71}" dt="2022-01-12T19:33:36.871" v="1114" actId="20577"/>
          <ac:spMkLst>
            <pc:docMk/>
            <pc:sldMk cId="1413723480" sldId="259"/>
            <ac:spMk id="2" creationId="{5790ECDE-9982-4BBE-9B10-3DD48E17CD46}"/>
          </ac:spMkLst>
        </pc:spChg>
        <pc:spChg chg="mod">
          <ac:chgData name="Carlos Eduardo Ribeiro Leite" userId="1412924f-b882-4933-9a44-fb31e646f66f" providerId="ADAL" clId="{D6777BE4-7BF2-42A3-961D-641A04459F71}" dt="2022-01-12T19:56:49.775" v="1355" actId="27636"/>
          <ac:spMkLst>
            <pc:docMk/>
            <pc:sldMk cId="1413723480" sldId="259"/>
            <ac:spMk id="3" creationId="{4BFD1AD5-150A-446F-B1FA-E3DA80A5BDAB}"/>
          </ac:spMkLst>
        </pc:spChg>
        <pc:spChg chg="add mod">
          <ac:chgData name="Carlos Eduardo Ribeiro Leite" userId="1412924f-b882-4933-9a44-fb31e646f66f" providerId="ADAL" clId="{D6777BE4-7BF2-42A3-961D-641A04459F71}" dt="2022-01-12T20:44:16.931" v="3867" actId="1036"/>
          <ac:spMkLst>
            <pc:docMk/>
            <pc:sldMk cId="1413723480" sldId="259"/>
            <ac:spMk id="14" creationId="{DC97CEB1-79A9-4960-B2B3-2C513CAEC376}"/>
          </ac:spMkLst>
        </pc:spChg>
        <pc:spChg chg="add mod">
          <ac:chgData name="Carlos Eduardo Ribeiro Leite" userId="1412924f-b882-4933-9a44-fb31e646f66f" providerId="ADAL" clId="{D6777BE4-7BF2-42A3-961D-641A04459F71}" dt="2022-01-12T20:48:24.917" v="3915" actId="1036"/>
          <ac:spMkLst>
            <pc:docMk/>
            <pc:sldMk cId="1413723480" sldId="259"/>
            <ac:spMk id="15" creationId="{31354E2C-DCFF-414F-9608-F302F44B333E}"/>
          </ac:spMkLst>
        </pc:spChg>
        <pc:spChg chg="add mod">
          <ac:chgData name="Carlos Eduardo Ribeiro Leite" userId="1412924f-b882-4933-9a44-fb31e646f66f" providerId="ADAL" clId="{D6777BE4-7BF2-42A3-961D-641A04459F71}" dt="2022-01-12T19:49:35.172" v="1277" actId="1076"/>
          <ac:spMkLst>
            <pc:docMk/>
            <pc:sldMk cId="1413723480" sldId="259"/>
            <ac:spMk id="17" creationId="{DCEA6943-D1A8-4BAB-B666-8EED77C53030}"/>
          </ac:spMkLst>
        </pc:spChg>
        <pc:spChg chg="add mod">
          <ac:chgData name="Carlos Eduardo Ribeiro Leite" userId="1412924f-b882-4933-9a44-fb31e646f66f" providerId="ADAL" clId="{D6777BE4-7BF2-42A3-961D-641A04459F71}" dt="2022-01-12T20:48:41.807" v="3946" actId="1038"/>
          <ac:spMkLst>
            <pc:docMk/>
            <pc:sldMk cId="1413723480" sldId="259"/>
            <ac:spMk id="19" creationId="{8ED2A9F2-4B4E-42AA-BECC-EB0BFE922B77}"/>
          </ac:spMkLst>
        </pc:spChg>
        <pc:spChg chg="add del mod">
          <ac:chgData name="Carlos Eduardo Ribeiro Leite" userId="1412924f-b882-4933-9a44-fb31e646f66f" providerId="ADAL" clId="{D6777BE4-7BF2-42A3-961D-641A04459F71}" dt="2022-01-12T19:53:49.934" v="1318" actId="478"/>
          <ac:spMkLst>
            <pc:docMk/>
            <pc:sldMk cId="1413723480" sldId="259"/>
            <ac:spMk id="20" creationId="{517A688B-3808-47F1-8AAC-4EF01B72F090}"/>
          </ac:spMkLst>
        </pc:spChg>
        <pc:spChg chg="add mod">
          <ac:chgData name="Carlos Eduardo Ribeiro Leite" userId="1412924f-b882-4933-9a44-fb31e646f66f" providerId="ADAL" clId="{D6777BE4-7BF2-42A3-961D-641A04459F71}" dt="2022-01-12T19:55:01.876" v="1335" actId="14100"/>
          <ac:spMkLst>
            <pc:docMk/>
            <pc:sldMk cId="1413723480" sldId="259"/>
            <ac:spMk id="21" creationId="{5FBFDE77-5E7C-4619-8EC0-5B181806C874}"/>
          </ac:spMkLst>
        </pc:spChg>
        <pc:picChg chg="add mod">
          <ac:chgData name="Carlos Eduardo Ribeiro Leite" userId="1412924f-b882-4933-9a44-fb31e646f66f" providerId="ADAL" clId="{D6777BE4-7BF2-42A3-961D-641A04459F71}" dt="2022-01-12T20:48:52.745" v="3956" actId="1038"/>
          <ac:picMkLst>
            <pc:docMk/>
            <pc:sldMk cId="1413723480" sldId="259"/>
            <ac:picMk id="5" creationId="{BA55D648-8546-454D-A723-4EE229B0A9A9}"/>
          </ac:picMkLst>
        </pc:picChg>
        <pc:picChg chg="add mod">
          <ac:chgData name="Carlos Eduardo Ribeiro Leite" userId="1412924f-b882-4933-9a44-fb31e646f66f" providerId="ADAL" clId="{D6777BE4-7BF2-42A3-961D-641A04459F71}" dt="2022-01-12T20:44:33.198" v="3868" actId="1076"/>
          <ac:picMkLst>
            <pc:docMk/>
            <pc:sldMk cId="1413723480" sldId="259"/>
            <ac:picMk id="7" creationId="{DD267B51-A880-4630-ACD9-31DAC5C515E5}"/>
          </ac:picMkLst>
        </pc:picChg>
        <pc:picChg chg="add mod modCrop">
          <ac:chgData name="Carlos Eduardo Ribeiro Leite" userId="1412924f-b882-4933-9a44-fb31e646f66f" providerId="ADAL" clId="{D6777BE4-7BF2-42A3-961D-641A04459F71}" dt="2022-01-12T20:44:53.834" v="3896" actId="1037"/>
          <ac:picMkLst>
            <pc:docMk/>
            <pc:sldMk cId="1413723480" sldId="259"/>
            <ac:picMk id="9" creationId="{8473E58E-2D1E-4725-9ABF-EA58173CFEFE}"/>
          </ac:picMkLst>
        </pc:picChg>
        <pc:picChg chg="add del mod">
          <ac:chgData name="Carlos Eduardo Ribeiro Leite" userId="1412924f-b882-4933-9a44-fb31e646f66f" providerId="ADAL" clId="{D6777BE4-7BF2-42A3-961D-641A04459F71}" dt="2022-01-12T19:44:38.603" v="1156" actId="478"/>
          <ac:picMkLst>
            <pc:docMk/>
            <pc:sldMk cId="1413723480" sldId="259"/>
            <ac:picMk id="11" creationId="{907AF5A0-FB21-4C9A-9BBA-E4295FFF44D3}"/>
          </ac:picMkLst>
        </pc:picChg>
        <pc:picChg chg="add del mod">
          <ac:chgData name="Carlos Eduardo Ribeiro Leite" userId="1412924f-b882-4933-9a44-fb31e646f66f" providerId="ADAL" clId="{D6777BE4-7BF2-42A3-961D-641A04459F71}" dt="2022-01-12T20:43:52.048" v="3849" actId="478"/>
          <ac:picMkLst>
            <pc:docMk/>
            <pc:sldMk cId="1413723480" sldId="259"/>
            <ac:picMk id="13" creationId="{BAB4170B-3E60-4778-B3B9-B70268C502BB}"/>
          </ac:picMkLst>
        </pc:picChg>
        <pc:picChg chg="add mod">
          <ac:chgData name="Carlos Eduardo Ribeiro Leite" userId="1412924f-b882-4933-9a44-fb31e646f66f" providerId="ADAL" clId="{D6777BE4-7BF2-42A3-961D-641A04459F71}" dt="2022-01-12T20:44:16.931" v="3867" actId="1036"/>
          <ac:picMkLst>
            <pc:docMk/>
            <pc:sldMk cId="1413723480" sldId="259"/>
            <ac:picMk id="18" creationId="{4F7E936A-A8C9-4A6C-99B5-90C24D944648}"/>
          </ac:picMkLst>
        </pc:picChg>
        <pc:picChg chg="add mod">
          <ac:chgData name="Carlos Eduardo Ribeiro Leite" userId="1412924f-b882-4933-9a44-fb31e646f66f" providerId="ADAL" clId="{D6777BE4-7BF2-42A3-961D-641A04459F71}" dt="2022-01-12T20:44:09.150" v="3851" actId="14100"/>
          <ac:picMkLst>
            <pc:docMk/>
            <pc:sldMk cId="1413723480" sldId="259"/>
            <ac:picMk id="23" creationId="{C5C21D02-937F-41D0-9E27-FD4A41F491DE}"/>
          </ac:picMkLst>
        </pc:picChg>
        <pc:picChg chg="add del">
          <ac:chgData name="Carlos Eduardo Ribeiro Leite" userId="1412924f-b882-4933-9a44-fb31e646f66f" providerId="ADAL" clId="{D6777BE4-7BF2-42A3-961D-641A04459F71}" dt="2022-01-12T20:46:59.042" v="3898" actId="22"/>
          <ac:picMkLst>
            <pc:docMk/>
            <pc:sldMk cId="1413723480" sldId="259"/>
            <ac:picMk id="25" creationId="{66BBA3A5-0DCD-44FC-B827-C7D442FC0BA5}"/>
          </ac:picMkLst>
        </pc:picChg>
        <pc:picChg chg="add mod">
          <ac:chgData name="Carlos Eduardo Ribeiro Leite" userId="1412924f-b882-4933-9a44-fb31e646f66f" providerId="ADAL" clId="{D6777BE4-7BF2-42A3-961D-641A04459F71}" dt="2022-01-12T20:48:29.245" v="3926" actId="1036"/>
          <ac:picMkLst>
            <pc:docMk/>
            <pc:sldMk cId="1413723480" sldId="259"/>
            <ac:picMk id="27" creationId="{1130D7B2-5CA8-4087-B022-B7FB552FEB04}"/>
          </ac:picMkLst>
        </pc:picChg>
        <pc:picChg chg="add del mod">
          <ac:chgData name="Carlos Eduardo Ribeiro Leite" userId="1412924f-b882-4933-9a44-fb31e646f66f" providerId="ADAL" clId="{D6777BE4-7BF2-42A3-961D-641A04459F71}" dt="2022-01-12T20:48:01.420" v="3902" actId="478"/>
          <ac:picMkLst>
            <pc:docMk/>
            <pc:sldMk cId="1413723480" sldId="259"/>
            <ac:picMk id="1026" creationId="{FE98801C-3E19-4E52-AB50-E137A1656D5B}"/>
          </ac:picMkLst>
        </pc:picChg>
        <pc:picChg chg="add del mod">
          <ac:chgData name="Carlos Eduardo Ribeiro Leite" userId="1412924f-b882-4933-9a44-fb31e646f66f" providerId="ADAL" clId="{D6777BE4-7BF2-42A3-961D-641A04459F71}" dt="2022-01-12T19:56:23.586" v="1349" actId="478"/>
          <ac:picMkLst>
            <pc:docMk/>
            <pc:sldMk cId="1413723480" sldId="259"/>
            <ac:picMk id="1028" creationId="{6AA84856-CB12-4A5F-9059-4D2CB5A176E6}"/>
          </ac:picMkLst>
        </pc:picChg>
      </pc:sldChg>
      <pc:sldChg chg="modSp new mod ord">
        <pc:chgData name="Carlos Eduardo Ribeiro Leite" userId="1412924f-b882-4933-9a44-fb31e646f66f" providerId="ADAL" clId="{D6777BE4-7BF2-42A3-961D-641A04459F71}" dt="2022-01-12T20:25:04.206" v="3000" actId="14"/>
        <pc:sldMkLst>
          <pc:docMk/>
          <pc:sldMk cId="2466016975" sldId="260"/>
        </pc:sldMkLst>
        <pc:spChg chg="mod">
          <ac:chgData name="Carlos Eduardo Ribeiro Leite" userId="1412924f-b882-4933-9a44-fb31e646f66f" providerId="ADAL" clId="{D6777BE4-7BF2-42A3-961D-641A04459F71}" dt="2022-01-12T20:13:37.440" v="2432" actId="6549"/>
          <ac:spMkLst>
            <pc:docMk/>
            <pc:sldMk cId="2466016975" sldId="260"/>
            <ac:spMk id="2" creationId="{59DFBDC1-C94B-4D2A-8B5F-6D10EC4621A8}"/>
          </ac:spMkLst>
        </pc:spChg>
        <pc:spChg chg="mod">
          <ac:chgData name="Carlos Eduardo Ribeiro Leite" userId="1412924f-b882-4933-9a44-fb31e646f66f" providerId="ADAL" clId="{D6777BE4-7BF2-42A3-961D-641A04459F71}" dt="2022-01-12T20:25:04.206" v="3000" actId="14"/>
          <ac:spMkLst>
            <pc:docMk/>
            <pc:sldMk cId="2466016975" sldId="260"/>
            <ac:spMk id="3" creationId="{5DC704CE-ECCC-43A6-B1F6-7A4B8A3C857C}"/>
          </ac:spMkLst>
        </pc:spChg>
      </pc:sldChg>
      <pc:sldChg chg="modSp new mod ord">
        <pc:chgData name="Carlos Eduardo Ribeiro Leite" userId="1412924f-b882-4933-9a44-fb31e646f66f" providerId="ADAL" clId="{D6777BE4-7BF2-42A3-961D-641A04459F71}" dt="2022-01-12T20:24:38.232" v="2970" actId="20577"/>
        <pc:sldMkLst>
          <pc:docMk/>
          <pc:sldMk cId="1243109462" sldId="261"/>
        </pc:sldMkLst>
        <pc:spChg chg="mod">
          <ac:chgData name="Carlos Eduardo Ribeiro Leite" userId="1412924f-b882-4933-9a44-fb31e646f66f" providerId="ADAL" clId="{D6777BE4-7BF2-42A3-961D-641A04459F71}" dt="2022-01-12T20:07:45.881" v="1680" actId="20577"/>
          <ac:spMkLst>
            <pc:docMk/>
            <pc:sldMk cId="1243109462" sldId="261"/>
            <ac:spMk id="2" creationId="{5A864C49-0B7C-45F8-9529-FAA88CA0BAD0}"/>
          </ac:spMkLst>
        </pc:spChg>
        <pc:spChg chg="mod">
          <ac:chgData name="Carlos Eduardo Ribeiro Leite" userId="1412924f-b882-4933-9a44-fb31e646f66f" providerId="ADAL" clId="{D6777BE4-7BF2-42A3-961D-641A04459F71}" dt="2022-01-12T20:24:38.232" v="2970" actId="20577"/>
          <ac:spMkLst>
            <pc:docMk/>
            <pc:sldMk cId="1243109462" sldId="261"/>
            <ac:spMk id="3" creationId="{7E78C7C3-90DA-4D9E-93BB-3FD9DE81EAD2}"/>
          </ac:spMkLst>
        </pc:spChg>
      </pc:sldChg>
      <pc:sldChg chg="modSp add mod">
        <pc:chgData name="Carlos Eduardo Ribeiro Leite" userId="1412924f-b882-4933-9a44-fb31e646f66f" providerId="ADAL" clId="{D6777BE4-7BF2-42A3-961D-641A04459F71}" dt="2022-01-12T20:54:34.777" v="4048" actId="114"/>
        <pc:sldMkLst>
          <pc:docMk/>
          <pc:sldMk cId="215941636" sldId="262"/>
        </pc:sldMkLst>
        <pc:spChg chg="mod">
          <ac:chgData name="Carlos Eduardo Ribeiro Leite" userId="1412924f-b882-4933-9a44-fb31e646f66f" providerId="ADAL" clId="{D6777BE4-7BF2-42A3-961D-641A04459F71}" dt="2022-01-12T20:22:41.532" v="2926" actId="20577"/>
          <ac:spMkLst>
            <pc:docMk/>
            <pc:sldMk cId="215941636" sldId="262"/>
            <ac:spMk id="2" creationId="{5A864C49-0B7C-45F8-9529-FAA88CA0BAD0}"/>
          </ac:spMkLst>
        </pc:spChg>
        <pc:spChg chg="mod">
          <ac:chgData name="Carlos Eduardo Ribeiro Leite" userId="1412924f-b882-4933-9a44-fb31e646f66f" providerId="ADAL" clId="{D6777BE4-7BF2-42A3-961D-641A04459F71}" dt="2022-01-12T20:54:34.777" v="4048" actId="114"/>
          <ac:spMkLst>
            <pc:docMk/>
            <pc:sldMk cId="215941636" sldId="262"/>
            <ac:spMk id="3" creationId="{7E78C7C3-90DA-4D9E-93BB-3FD9DE81EAD2}"/>
          </ac:spMkLst>
        </pc:spChg>
      </pc:sldChg>
      <pc:sldChg chg="modSp add mod">
        <pc:chgData name="Carlos Eduardo Ribeiro Leite" userId="1412924f-b882-4933-9a44-fb31e646f66f" providerId="ADAL" clId="{D6777BE4-7BF2-42A3-961D-641A04459F71}" dt="2022-01-12T20:41:04.726" v="3845" actId="20577"/>
        <pc:sldMkLst>
          <pc:docMk/>
          <pc:sldMk cId="765626369" sldId="263"/>
        </pc:sldMkLst>
        <pc:spChg chg="mod">
          <ac:chgData name="Carlos Eduardo Ribeiro Leite" userId="1412924f-b882-4933-9a44-fb31e646f66f" providerId="ADAL" clId="{D6777BE4-7BF2-42A3-961D-641A04459F71}" dt="2022-01-12T20:37:01.500" v="3419" actId="20577"/>
          <ac:spMkLst>
            <pc:docMk/>
            <pc:sldMk cId="765626369" sldId="263"/>
            <ac:spMk id="2" creationId="{5A864C49-0B7C-45F8-9529-FAA88CA0BAD0}"/>
          </ac:spMkLst>
        </pc:spChg>
        <pc:spChg chg="mod">
          <ac:chgData name="Carlos Eduardo Ribeiro Leite" userId="1412924f-b882-4933-9a44-fb31e646f66f" providerId="ADAL" clId="{D6777BE4-7BF2-42A3-961D-641A04459F71}" dt="2022-01-12T20:41:04.726" v="3845" actId="20577"/>
          <ac:spMkLst>
            <pc:docMk/>
            <pc:sldMk cId="765626369" sldId="263"/>
            <ac:spMk id="3" creationId="{7E78C7C3-90DA-4D9E-93BB-3FD9DE81EAD2}"/>
          </ac:spMkLst>
        </pc:spChg>
      </pc:sldChg>
      <pc:sldChg chg="modSp add mod ord">
        <pc:chgData name="Carlos Eduardo Ribeiro Leite" userId="1412924f-b882-4933-9a44-fb31e646f66f" providerId="ADAL" clId="{D6777BE4-7BF2-42A3-961D-641A04459F71}" dt="2022-01-12T20:33:29.857" v="3214" actId="14"/>
        <pc:sldMkLst>
          <pc:docMk/>
          <pc:sldMk cId="2395308545" sldId="264"/>
        </pc:sldMkLst>
        <pc:spChg chg="mod">
          <ac:chgData name="Carlos Eduardo Ribeiro Leite" userId="1412924f-b882-4933-9a44-fb31e646f66f" providerId="ADAL" clId="{D6777BE4-7BF2-42A3-961D-641A04459F71}" dt="2022-01-12T20:32:14.072" v="3175"/>
          <ac:spMkLst>
            <pc:docMk/>
            <pc:sldMk cId="2395308545" sldId="264"/>
            <ac:spMk id="2" creationId="{5A864C49-0B7C-45F8-9529-FAA88CA0BAD0}"/>
          </ac:spMkLst>
        </pc:spChg>
        <pc:spChg chg="mod">
          <ac:chgData name="Carlos Eduardo Ribeiro Leite" userId="1412924f-b882-4933-9a44-fb31e646f66f" providerId="ADAL" clId="{D6777BE4-7BF2-42A3-961D-641A04459F71}" dt="2022-01-12T20:33:29.857" v="3214" actId="14"/>
          <ac:spMkLst>
            <pc:docMk/>
            <pc:sldMk cId="2395308545" sldId="264"/>
            <ac:spMk id="3" creationId="{7E78C7C3-90DA-4D9E-93BB-3FD9DE81EAD2}"/>
          </ac:spMkLst>
        </pc:spChg>
      </pc:sldChg>
      <pc:sldChg chg="modSp add mod ord">
        <pc:chgData name="Carlos Eduardo Ribeiro Leite" userId="1412924f-b882-4933-9a44-fb31e646f66f" providerId="ADAL" clId="{D6777BE4-7BF2-42A3-961D-641A04459F71}" dt="2022-01-12T20:35:56.129" v="3379" actId="20577"/>
        <pc:sldMkLst>
          <pc:docMk/>
          <pc:sldMk cId="3856550276" sldId="265"/>
        </pc:sldMkLst>
        <pc:spChg chg="mod">
          <ac:chgData name="Carlos Eduardo Ribeiro Leite" userId="1412924f-b882-4933-9a44-fb31e646f66f" providerId="ADAL" clId="{D6777BE4-7BF2-42A3-961D-641A04459F71}" dt="2022-01-12T20:35:56.129" v="3379" actId="20577"/>
          <ac:spMkLst>
            <pc:docMk/>
            <pc:sldMk cId="3856550276" sldId="265"/>
            <ac:spMk id="3" creationId="{7E78C7C3-90DA-4D9E-93BB-3FD9DE81EAD2}"/>
          </ac:spMkLst>
        </pc:spChg>
      </pc:sldChg>
      <pc:sldChg chg="addSp delSp modSp new mod">
        <pc:chgData name="Carlos Eduardo Ribeiro Leite" userId="1412924f-b882-4933-9a44-fb31e646f66f" providerId="ADAL" clId="{D6777BE4-7BF2-42A3-961D-641A04459F71}" dt="2022-01-12T21:38:57.359" v="4103" actId="14100"/>
        <pc:sldMkLst>
          <pc:docMk/>
          <pc:sldMk cId="1351835576" sldId="266"/>
        </pc:sldMkLst>
        <pc:spChg chg="mod">
          <ac:chgData name="Carlos Eduardo Ribeiro Leite" userId="1412924f-b882-4933-9a44-fb31e646f66f" providerId="ADAL" clId="{D6777BE4-7BF2-42A3-961D-641A04459F71}" dt="2022-01-12T21:37:12.965" v="4088" actId="20577"/>
          <ac:spMkLst>
            <pc:docMk/>
            <pc:sldMk cId="1351835576" sldId="266"/>
            <ac:spMk id="2" creationId="{AB00D586-F7D4-4D79-90B5-E8E0C8C0F328}"/>
          </ac:spMkLst>
        </pc:spChg>
        <pc:spChg chg="del">
          <ac:chgData name="Carlos Eduardo Ribeiro Leite" userId="1412924f-b882-4933-9a44-fb31e646f66f" providerId="ADAL" clId="{D6777BE4-7BF2-42A3-961D-641A04459F71}" dt="2022-01-12T21:37:32.964" v="4090" actId="478"/>
          <ac:spMkLst>
            <pc:docMk/>
            <pc:sldMk cId="1351835576" sldId="266"/>
            <ac:spMk id="3" creationId="{8F723971-9DB1-404C-AE19-F84BCBC95FBD}"/>
          </ac:spMkLst>
        </pc:spChg>
        <pc:picChg chg="add mod modCrop">
          <ac:chgData name="Carlos Eduardo Ribeiro Leite" userId="1412924f-b882-4933-9a44-fb31e646f66f" providerId="ADAL" clId="{D6777BE4-7BF2-42A3-961D-641A04459F71}" dt="2022-01-12T21:38:53.735" v="4102" actId="14100"/>
          <ac:picMkLst>
            <pc:docMk/>
            <pc:sldMk cId="1351835576" sldId="266"/>
            <ac:picMk id="4" creationId="{A3415991-0BD4-4EC2-A2E9-095F65AA268A}"/>
          </ac:picMkLst>
        </pc:picChg>
        <pc:picChg chg="add mod modCrop">
          <ac:chgData name="Carlos Eduardo Ribeiro Leite" userId="1412924f-b882-4933-9a44-fb31e646f66f" providerId="ADAL" clId="{D6777BE4-7BF2-42A3-961D-641A04459F71}" dt="2022-01-12T21:38:57.359" v="4103" actId="14100"/>
          <ac:picMkLst>
            <pc:docMk/>
            <pc:sldMk cId="1351835576" sldId="266"/>
            <ac:picMk id="5" creationId="{6417126D-5C4B-4AE7-BA9D-0BDF4D27AABF}"/>
          </ac:picMkLst>
        </pc:picChg>
      </pc:sldChg>
      <pc:sldChg chg="addSp delSp modSp add mod">
        <pc:chgData name="Carlos Eduardo Ribeiro Leite" userId="1412924f-b882-4933-9a44-fb31e646f66f" providerId="ADAL" clId="{D6777BE4-7BF2-42A3-961D-641A04459F71}" dt="2022-01-12T21:39:39.279" v="4110" actId="1076"/>
        <pc:sldMkLst>
          <pc:docMk/>
          <pc:sldMk cId="1951486924" sldId="267"/>
        </pc:sldMkLst>
        <pc:picChg chg="del">
          <ac:chgData name="Carlos Eduardo Ribeiro Leite" userId="1412924f-b882-4933-9a44-fb31e646f66f" providerId="ADAL" clId="{D6777BE4-7BF2-42A3-961D-641A04459F71}" dt="2022-01-12T21:39:14.480" v="4105" actId="478"/>
          <ac:picMkLst>
            <pc:docMk/>
            <pc:sldMk cId="1951486924" sldId="267"/>
            <ac:picMk id="4" creationId="{A3415991-0BD4-4EC2-A2E9-095F65AA268A}"/>
          </ac:picMkLst>
        </pc:picChg>
        <pc:picChg chg="del">
          <ac:chgData name="Carlos Eduardo Ribeiro Leite" userId="1412924f-b882-4933-9a44-fb31e646f66f" providerId="ADAL" clId="{D6777BE4-7BF2-42A3-961D-641A04459F71}" dt="2022-01-12T21:39:15.239" v="4106" actId="478"/>
          <ac:picMkLst>
            <pc:docMk/>
            <pc:sldMk cId="1951486924" sldId="267"/>
            <ac:picMk id="5" creationId="{6417126D-5C4B-4AE7-BA9D-0BDF4D27AABF}"/>
          </ac:picMkLst>
        </pc:picChg>
        <pc:picChg chg="add mod">
          <ac:chgData name="Carlos Eduardo Ribeiro Leite" userId="1412924f-b882-4933-9a44-fb31e646f66f" providerId="ADAL" clId="{D6777BE4-7BF2-42A3-961D-641A04459F71}" dt="2022-01-12T21:39:39.279" v="4110" actId="1076"/>
          <ac:picMkLst>
            <pc:docMk/>
            <pc:sldMk cId="1951486924" sldId="267"/>
            <ac:picMk id="6" creationId="{65F3B326-B01C-453C-9B86-AD9ED9DC15FD}"/>
          </ac:picMkLst>
        </pc:picChg>
      </pc:sldChg>
      <pc:sldChg chg="addSp delSp modSp add mod">
        <pc:chgData name="Carlos Eduardo Ribeiro Leite" userId="1412924f-b882-4933-9a44-fb31e646f66f" providerId="ADAL" clId="{D6777BE4-7BF2-42A3-961D-641A04459F71}" dt="2022-01-12T21:41:08.415" v="4146" actId="1036"/>
        <pc:sldMkLst>
          <pc:docMk/>
          <pc:sldMk cId="498268343" sldId="268"/>
        </pc:sldMkLst>
        <pc:picChg chg="add mod">
          <ac:chgData name="Carlos Eduardo Ribeiro Leite" userId="1412924f-b882-4933-9a44-fb31e646f66f" providerId="ADAL" clId="{D6777BE4-7BF2-42A3-961D-641A04459F71}" dt="2022-01-12T21:41:08.415" v="4146" actId="1036"/>
          <ac:picMkLst>
            <pc:docMk/>
            <pc:sldMk cId="498268343" sldId="268"/>
            <ac:picMk id="4" creationId="{56EFBF47-B37F-49E1-AE43-B16A74B2395B}"/>
          </ac:picMkLst>
        </pc:picChg>
        <pc:picChg chg="add mod">
          <ac:chgData name="Carlos Eduardo Ribeiro Leite" userId="1412924f-b882-4933-9a44-fb31e646f66f" providerId="ADAL" clId="{D6777BE4-7BF2-42A3-961D-641A04459F71}" dt="2022-01-12T21:41:08.415" v="4146" actId="1036"/>
          <ac:picMkLst>
            <pc:docMk/>
            <pc:sldMk cId="498268343" sldId="268"/>
            <ac:picMk id="5" creationId="{84D1295B-A245-469C-8398-1FC5B7B770EC}"/>
          </ac:picMkLst>
        </pc:picChg>
        <pc:picChg chg="del">
          <ac:chgData name="Carlos Eduardo Ribeiro Leite" userId="1412924f-b882-4933-9a44-fb31e646f66f" providerId="ADAL" clId="{D6777BE4-7BF2-42A3-961D-641A04459F71}" dt="2022-01-12T21:39:49.957" v="4112" actId="478"/>
          <ac:picMkLst>
            <pc:docMk/>
            <pc:sldMk cId="498268343" sldId="268"/>
            <ac:picMk id="6" creationId="{65F3B326-B01C-453C-9B86-AD9ED9DC15FD}"/>
          </ac:picMkLst>
        </pc:picChg>
      </pc:sldChg>
      <pc:sldChg chg="addSp delSp modSp add mod modAnim">
        <pc:chgData name="Carlos Eduardo Ribeiro Leite" userId="1412924f-b882-4933-9a44-fb31e646f66f" providerId="ADAL" clId="{D6777BE4-7BF2-42A3-961D-641A04459F71}" dt="2022-01-12T22:14:34.025" v="4401" actId="1035"/>
        <pc:sldMkLst>
          <pc:docMk/>
          <pc:sldMk cId="1886063135" sldId="269"/>
        </pc:sldMkLst>
        <pc:grpChg chg="add mod">
          <ac:chgData name="Carlos Eduardo Ribeiro Leite" userId="1412924f-b882-4933-9a44-fb31e646f66f" providerId="ADAL" clId="{D6777BE4-7BF2-42A3-961D-641A04459F71}" dt="2022-01-12T22:11:52.961" v="4391" actId="1035"/>
          <ac:grpSpMkLst>
            <pc:docMk/>
            <pc:sldMk cId="1886063135" sldId="269"/>
            <ac:grpSpMk id="9" creationId="{9E2804ED-40D4-412D-8FB6-3E2753852A2C}"/>
          </ac:grpSpMkLst>
        </pc:grpChg>
        <pc:picChg chg="add mod">
          <ac:chgData name="Carlos Eduardo Ribeiro Leite" userId="1412924f-b882-4933-9a44-fb31e646f66f" providerId="ADAL" clId="{D6777BE4-7BF2-42A3-961D-641A04459F71}" dt="2022-01-12T22:11:52.961" v="4391" actId="1035"/>
          <ac:picMkLst>
            <pc:docMk/>
            <pc:sldMk cId="1886063135" sldId="269"/>
            <ac:picMk id="3" creationId="{E2BD4921-FC53-44F3-838A-8A095F9A8D6D}"/>
          </ac:picMkLst>
        </pc:picChg>
        <pc:picChg chg="add mod">
          <ac:chgData name="Carlos Eduardo Ribeiro Leite" userId="1412924f-b882-4933-9a44-fb31e646f66f" providerId="ADAL" clId="{D6777BE4-7BF2-42A3-961D-641A04459F71}" dt="2022-01-12T22:07:29.563" v="4326" actId="1037"/>
          <ac:picMkLst>
            <pc:docMk/>
            <pc:sldMk cId="1886063135" sldId="269"/>
            <ac:picMk id="4" creationId="{914F24F1-424E-49C7-966A-0E4B0AE2A115}"/>
          </ac:picMkLst>
        </pc:picChg>
        <pc:picChg chg="add mod">
          <ac:chgData name="Carlos Eduardo Ribeiro Leite" userId="1412924f-b882-4933-9a44-fb31e646f66f" providerId="ADAL" clId="{D6777BE4-7BF2-42A3-961D-641A04459F71}" dt="2022-01-12T22:07:39.905" v="4355" actId="1038"/>
          <ac:picMkLst>
            <pc:docMk/>
            <pc:sldMk cId="1886063135" sldId="269"/>
            <ac:picMk id="5" creationId="{407AFC12-DAD7-405F-B9D0-0F913693B826}"/>
          </ac:picMkLst>
        </pc:picChg>
        <pc:picChg chg="add mod modCrop">
          <ac:chgData name="Carlos Eduardo Ribeiro Leite" userId="1412924f-b882-4933-9a44-fb31e646f66f" providerId="ADAL" clId="{D6777BE4-7BF2-42A3-961D-641A04459F71}" dt="2022-01-12T22:11:52.961" v="4391" actId="1035"/>
          <ac:picMkLst>
            <pc:docMk/>
            <pc:sldMk cId="1886063135" sldId="269"/>
            <ac:picMk id="6" creationId="{D0B28944-EC6E-490B-91FE-A6527CAEA157}"/>
          </ac:picMkLst>
        </pc:picChg>
        <pc:picChg chg="add del mod">
          <ac:chgData name="Carlos Eduardo Ribeiro Leite" userId="1412924f-b882-4933-9a44-fb31e646f66f" providerId="ADAL" clId="{D6777BE4-7BF2-42A3-961D-641A04459F71}" dt="2022-01-12T21:47:15.157" v="4196" actId="478"/>
          <ac:picMkLst>
            <pc:docMk/>
            <pc:sldMk cId="1886063135" sldId="269"/>
            <ac:picMk id="7" creationId="{9EDC22AD-AAD7-435F-B483-8BD0E6350B99}"/>
          </ac:picMkLst>
        </pc:picChg>
        <pc:picChg chg="add mod modCrop">
          <ac:chgData name="Carlos Eduardo Ribeiro Leite" userId="1412924f-b882-4933-9a44-fb31e646f66f" providerId="ADAL" clId="{D6777BE4-7BF2-42A3-961D-641A04459F71}" dt="2022-01-12T22:14:34.025" v="4401" actId="1035"/>
          <ac:picMkLst>
            <pc:docMk/>
            <pc:sldMk cId="1886063135" sldId="269"/>
            <ac:picMk id="8" creationId="{460C4753-CEC0-4F08-9ED5-CEBA0A0FC32C}"/>
          </ac:picMkLst>
        </pc:picChg>
      </pc:sldChg>
      <pc:sldChg chg="addSp modSp add mod">
        <pc:chgData name="Carlos Eduardo Ribeiro Leite" userId="1412924f-b882-4933-9a44-fb31e646f66f" providerId="ADAL" clId="{D6777BE4-7BF2-42A3-961D-641A04459F71}" dt="2022-01-12T21:44:24.655" v="4170" actId="1076"/>
        <pc:sldMkLst>
          <pc:docMk/>
          <pc:sldMk cId="666390959" sldId="270"/>
        </pc:sldMkLst>
        <pc:picChg chg="add mod">
          <ac:chgData name="Carlos Eduardo Ribeiro Leite" userId="1412924f-b882-4933-9a44-fb31e646f66f" providerId="ADAL" clId="{D6777BE4-7BF2-42A3-961D-641A04459F71}" dt="2022-01-12T21:44:24.655" v="4170" actId="1076"/>
          <ac:picMkLst>
            <pc:docMk/>
            <pc:sldMk cId="666390959" sldId="270"/>
            <ac:picMk id="3" creationId="{6EAB4677-77F1-4E94-A005-DA51EB25E830}"/>
          </ac:picMkLst>
        </pc:picChg>
      </pc:sldChg>
      <pc:sldChg chg="addSp modSp add mod">
        <pc:chgData name="Carlos Eduardo Ribeiro Leite" userId="1412924f-b882-4933-9a44-fb31e646f66f" providerId="ADAL" clId="{D6777BE4-7BF2-42A3-961D-641A04459F71}" dt="2022-01-12T21:42:12.927" v="4167" actId="1036"/>
        <pc:sldMkLst>
          <pc:docMk/>
          <pc:sldMk cId="1035257749" sldId="271"/>
        </pc:sldMkLst>
        <pc:picChg chg="add mod">
          <ac:chgData name="Carlos Eduardo Ribeiro Leite" userId="1412924f-b882-4933-9a44-fb31e646f66f" providerId="ADAL" clId="{D6777BE4-7BF2-42A3-961D-641A04459F71}" dt="2022-01-12T21:42:08" v="4155" actId="1076"/>
          <ac:picMkLst>
            <pc:docMk/>
            <pc:sldMk cId="1035257749" sldId="271"/>
            <ac:picMk id="3" creationId="{FA241A46-B534-4FAE-8AE0-04814C07202A}"/>
          </ac:picMkLst>
        </pc:picChg>
        <pc:picChg chg="add mod">
          <ac:chgData name="Carlos Eduardo Ribeiro Leite" userId="1412924f-b882-4933-9a44-fb31e646f66f" providerId="ADAL" clId="{D6777BE4-7BF2-42A3-961D-641A04459F71}" dt="2022-01-12T21:42:12.927" v="4167" actId="1036"/>
          <ac:picMkLst>
            <pc:docMk/>
            <pc:sldMk cId="1035257749" sldId="271"/>
            <ac:picMk id="4" creationId="{FE8353A5-5117-4584-846D-4F74044E1D31}"/>
          </ac:picMkLst>
        </pc:picChg>
      </pc:sldChg>
      <pc:sldChg chg="delSp modSp add mod delAnim modAnim">
        <pc:chgData name="Carlos Eduardo Ribeiro Leite" userId="1412924f-b882-4933-9a44-fb31e646f66f" providerId="ADAL" clId="{D6777BE4-7BF2-42A3-961D-641A04459F71}" dt="2022-01-12T22:29:52.292" v="4453"/>
        <pc:sldMkLst>
          <pc:docMk/>
          <pc:sldMk cId="4125195459" sldId="272"/>
        </pc:sldMkLst>
        <pc:grpChg chg="del mod">
          <ac:chgData name="Carlos Eduardo Ribeiro Leite" userId="1412924f-b882-4933-9a44-fb31e646f66f" providerId="ADAL" clId="{D6777BE4-7BF2-42A3-961D-641A04459F71}" dt="2022-01-12T22:16:54.096" v="4405" actId="478"/>
          <ac:grpSpMkLst>
            <pc:docMk/>
            <pc:sldMk cId="4125195459" sldId="272"/>
            <ac:grpSpMk id="9" creationId="{9E2804ED-40D4-412D-8FB6-3E2753852A2C}"/>
          </ac:grpSpMkLst>
        </pc:grpChg>
        <pc:picChg chg="mod">
          <ac:chgData name="Carlos Eduardo Ribeiro Leite" userId="1412924f-b882-4933-9a44-fb31e646f66f" providerId="ADAL" clId="{D6777BE4-7BF2-42A3-961D-641A04459F71}" dt="2022-01-12T22:17:10.464" v="4411" actId="1076"/>
          <ac:picMkLst>
            <pc:docMk/>
            <pc:sldMk cId="4125195459" sldId="272"/>
            <ac:picMk id="3" creationId="{E2BD4921-FC53-44F3-838A-8A095F9A8D6D}"/>
          </ac:picMkLst>
        </pc:picChg>
        <pc:picChg chg="del">
          <ac:chgData name="Carlos Eduardo Ribeiro Leite" userId="1412924f-b882-4933-9a44-fb31e646f66f" providerId="ADAL" clId="{D6777BE4-7BF2-42A3-961D-641A04459F71}" dt="2022-01-12T22:16:57.800" v="4407" actId="478"/>
          <ac:picMkLst>
            <pc:docMk/>
            <pc:sldMk cId="4125195459" sldId="272"/>
            <ac:picMk id="6" creationId="{D0B28944-EC6E-490B-91FE-A6527CAEA157}"/>
          </ac:picMkLst>
        </pc:picChg>
        <pc:picChg chg="del">
          <ac:chgData name="Carlos Eduardo Ribeiro Leite" userId="1412924f-b882-4933-9a44-fb31e646f66f" providerId="ADAL" clId="{D6777BE4-7BF2-42A3-961D-641A04459F71}" dt="2022-01-12T22:16:58.659" v="4408" actId="478"/>
          <ac:picMkLst>
            <pc:docMk/>
            <pc:sldMk cId="4125195459" sldId="272"/>
            <ac:picMk id="8" creationId="{460C4753-CEC0-4F08-9ED5-CEBA0A0FC32C}"/>
          </ac:picMkLst>
        </pc:picChg>
      </pc:sldChg>
      <pc:sldMasterChg chg="modSp mod modSldLayout">
        <pc:chgData name="Carlos Eduardo Ribeiro Leite" userId="1412924f-b882-4933-9a44-fb31e646f66f" providerId="ADAL" clId="{D6777BE4-7BF2-42A3-961D-641A04459F71}" dt="2022-01-12T18:55:22.572" v="869" actId="113"/>
        <pc:sldMasterMkLst>
          <pc:docMk/>
          <pc:sldMasterMk cId="2700553491" sldId="2147484011"/>
        </pc:sldMasterMkLst>
        <pc:spChg chg="mod">
          <ac:chgData name="Carlos Eduardo Ribeiro Leite" userId="1412924f-b882-4933-9a44-fb31e646f66f" providerId="ADAL" clId="{D6777BE4-7BF2-42A3-961D-641A04459F71}" dt="2022-01-12T18:55:16.455" v="867" actId="113"/>
          <ac:spMkLst>
            <pc:docMk/>
            <pc:sldMasterMk cId="2700553491" sldId="2147484011"/>
            <ac:spMk id="2" creationId="{00000000-0000-0000-0000-000000000000}"/>
          </ac:spMkLst>
        </pc:spChg>
        <pc:spChg chg="mod">
          <ac:chgData name="Carlos Eduardo Ribeiro Leite" userId="1412924f-b882-4933-9a44-fb31e646f66f" providerId="ADAL" clId="{D6777BE4-7BF2-42A3-961D-641A04459F71}" dt="2022-01-12T18:54:07.874" v="841" actId="14100"/>
          <ac:spMkLst>
            <pc:docMk/>
            <pc:sldMasterMk cId="2700553491" sldId="2147484011"/>
            <ac:spMk id="3" creationId="{00000000-0000-0000-0000-000000000000}"/>
          </ac:spMkLst>
        </pc:spChg>
        <pc:spChg chg="mod">
          <ac:chgData name="Carlos Eduardo Ribeiro Leite" userId="1412924f-b882-4933-9a44-fb31e646f66f" providerId="ADAL" clId="{D6777BE4-7BF2-42A3-961D-641A04459F71}" dt="2022-01-12T18:53:52.130" v="839" actId="1076"/>
          <ac:spMkLst>
            <pc:docMk/>
            <pc:sldMasterMk cId="2700553491" sldId="2147484011"/>
            <ac:spMk id="4" creationId="{00000000-0000-0000-0000-000000000000}"/>
          </ac:spMkLst>
        </pc:spChg>
        <pc:sldLayoutChg chg="modSp mod">
          <pc:chgData name="Carlos Eduardo Ribeiro Leite" userId="1412924f-b882-4933-9a44-fb31e646f66f" providerId="ADAL" clId="{D6777BE4-7BF2-42A3-961D-641A04459F71}" dt="2022-01-12T18:54:22.778" v="844" actId="1076"/>
          <pc:sldLayoutMkLst>
            <pc:docMk/>
            <pc:sldMasterMk cId="2700553491" sldId="2147484011"/>
            <pc:sldLayoutMk cId="1892070637" sldId="2147484012"/>
          </pc:sldLayoutMkLst>
          <pc:spChg chg="mod">
            <ac:chgData name="Carlos Eduardo Ribeiro Leite" userId="1412924f-b882-4933-9a44-fb31e646f66f" providerId="ADAL" clId="{D6777BE4-7BF2-42A3-961D-641A04459F71}" dt="2022-01-12T18:54:18.667" v="843" actId="14100"/>
            <ac:spMkLst>
              <pc:docMk/>
              <pc:sldMasterMk cId="2700553491" sldId="2147484011"/>
              <pc:sldLayoutMk cId="1892070637" sldId="2147484012"/>
              <ac:spMk id="2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4:22.778" v="844" actId="1076"/>
            <ac:spMkLst>
              <pc:docMk/>
              <pc:sldMasterMk cId="2700553491" sldId="2147484011"/>
              <pc:sldLayoutMk cId="1892070637" sldId="2147484012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36:03.674" v="80" actId="14100"/>
            <ac:spMkLst>
              <pc:docMk/>
              <pc:sldMasterMk cId="2700553491" sldId="2147484011"/>
              <pc:sldLayoutMk cId="1892070637" sldId="2147484012"/>
              <ac:spMk id="7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5:22.572" v="869" actId="113"/>
          <pc:sldLayoutMkLst>
            <pc:docMk/>
            <pc:sldMasterMk cId="2700553491" sldId="2147484011"/>
            <pc:sldLayoutMk cId="3309411771" sldId="2147484013"/>
          </pc:sldLayoutMkLst>
          <pc:spChg chg="mod">
            <ac:chgData name="Carlos Eduardo Ribeiro Leite" userId="1412924f-b882-4933-9a44-fb31e646f66f" providerId="ADAL" clId="{D6777BE4-7BF2-42A3-961D-641A04459F71}" dt="2022-01-12T18:55:22.572" v="869" actId="113"/>
            <ac:spMkLst>
              <pc:docMk/>
              <pc:sldMasterMk cId="2700553491" sldId="2147484011"/>
              <pc:sldLayoutMk cId="3309411771" sldId="2147484013"/>
              <ac:spMk id="2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1:23.775" v="812" actId="403"/>
            <ac:spMkLst>
              <pc:docMk/>
              <pc:sldMasterMk cId="2700553491" sldId="2147484011"/>
              <pc:sldLayoutMk cId="3309411771" sldId="2147484013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1:17.034" v="810" actId="1076"/>
            <ac:spMkLst>
              <pc:docMk/>
              <pc:sldMasterMk cId="2700553491" sldId="2147484011"/>
              <pc:sldLayoutMk cId="3309411771" sldId="2147484013"/>
              <ac:spMk id="4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35:01.250" v="59" actId="14100"/>
          <pc:sldLayoutMkLst>
            <pc:docMk/>
            <pc:sldMasterMk cId="2700553491" sldId="2147484011"/>
            <pc:sldLayoutMk cId="1669599599" sldId="2147484014"/>
          </pc:sldLayoutMkLst>
          <pc:spChg chg="mod">
            <ac:chgData name="Carlos Eduardo Ribeiro Leite" userId="1412924f-b882-4933-9a44-fb31e646f66f" providerId="ADAL" clId="{D6777BE4-7BF2-42A3-961D-641A04459F71}" dt="2022-01-12T18:35:01.250" v="59" actId="14100"/>
            <ac:spMkLst>
              <pc:docMk/>
              <pc:sldMasterMk cId="2700553491" sldId="2147484011"/>
              <pc:sldLayoutMk cId="1669599599" sldId="2147484014"/>
              <ac:spMk id="2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34:18.191" v="54" actId="1036"/>
            <ac:spMkLst>
              <pc:docMk/>
              <pc:sldMasterMk cId="2700553491" sldId="2147484011"/>
              <pc:sldLayoutMk cId="1669599599" sldId="2147484014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34:33.146" v="57" actId="14100"/>
            <ac:spMkLst>
              <pc:docMk/>
              <pc:sldMasterMk cId="2700553491" sldId="2147484011"/>
              <pc:sldLayoutMk cId="1669599599" sldId="2147484014"/>
              <ac:spMk id="7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1:59.099" v="819" actId="1076"/>
          <pc:sldLayoutMkLst>
            <pc:docMk/>
            <pc:sldMasterMk cId="2700553491" sldId="2147484011"/>
            <pc:sldLayoutMk cId="1518304867" sldId="2147484015"/>
          </pc:sldLayoutMkLst>
          <pc:spChg chg="mod">
            <ac:chgData name="Carlos Eduardo Ribeiro Leite" userId="1412924f-b882-4933-9a44-fb31e646f66f" providerId="ADAL" clId="{D6777BE4-7BF2-42A3-961D-641A04459F71}" dt="2022-01-12T18:51:49.203" v="816" actId="14100"/>
            <ac:spMkLst>
              <pc:docMk/>
              <pc:sldMasterMk cId="2700553491" sldId="2147484011"/>
              <pc:sldLayoutMk cId="1518304867" sldId="2147484015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1:55.858" v="818" actId="14100"/>
            <ac:spMkLst>
              <pc:docMk/>
              <pc:sldMasterMk cId="2700553491" sldId="2147484011"/>
              <pc:sldLayoutMk cId="1518304867" sldId="2147484015"/>
              <ac:spMk id="4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1:59.099" v="819" actId="1076"/>
            <ac:spMkLst>
              <pc:docMk/>
              <pc:sldMasterMk cId="2700553491" sldId="2147484011"/>
              <pc:sldLayoutMk cId="1518304867" sldId="2147484015"/>
              <ac:spMk id="5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1:52.138" v="817" actId="14100"/>
            <ac:spMkLst>
              <pc:docMk/>
              <pc:sldMasterMk cId="2700553491" sldId="2147484011"/>
              <pc:sldLayoutMk cId="1518304867" sldId="2147484015"/>
              <ac:spMk id="8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2:26.954" v="826" actId="14100"/>
          <pc:sldLayoutMkLst>
            <pc:docMk/>
            <pc:sldMasterMk cId="2700553491" sldId="2147484011"/>
            <pc:sldLayoutMk cId="3896161849" sldId="2147484016"/>
          </pc:sldLayoutMkLst>
          <pc:spChg chg="mod">
            <ac:chgData name="Carlos Eduardo Ribeiro Leite" userId="1412924f-b882-4933-9a44-fb31e646f66f" providerId="ADAL" clId="{D6777BE4-7BF2-42A3-961D-641A04459F71}" dt="2022-01-12T18:52:15.682" v="822" actId="14100"/>
            <ac:spMkLst>
              <pc:docMk/>
              <pc:sldMasterMk cId="2700553491" sldId="2147484011"/>
              <pc:sldLayoutMk cId="3896161849" sldId="2147484016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12.322" v="821" actId="14100"/>
            <ac:spMkLst>
              <pc:docMk/>
              <pc:sldMasterMk cId="2700553491" sldId="2147484011"/>
              <pc:sldLayoutMk cId="3896161849" sldId="2147484016"/>
              <ac:spMk id="4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24.602" v="825" actId="14100"/>
            <ac:spMkLst>
              <pc:docMk/>
              <pc:sldMasterMk cId="2700553491" sldId="2147484011"/>
              <pc:sldLayoutMk cId="3896161849" sldId="2147484016"/>
              <ac:spMk id="5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22.018" v="824" actId="14100"/>
            <ac:spMkLst>
              <pc:docMk/>
              <pc:sldMasterMk cId="2700553491" sldId="2147484011"/>
              <pc:sldLayoutMk cId="3896161849" sldId="2147484016"/>
              <ac:spMk id="6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09.777" v="820" actId="1076"/>
            <ac:spMkLst>
              <pc:docMk/>
              <pc:sldMasterMk cId="2700553491" sldId="2147484011"/>
              <pc:sldLayoutMk cId="3896161849" sldId="2147484016"/>
              <ac:spMk id="7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26.954" v="826" actId="14100"/>
            <ac:spMkLst>
              <pc:docMk/>
              <pc:sldMasterMk cId="2700553491" sldId="2147484011"/>
              <pc:sldLayoutMk cId="3896161849" sldId="2147484016"/>
              <ac:spMk id="10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3:10.507" v="835" actId="14100"/>
          <pc:sldLayoutMkLst>
            <pc:docMk/>
            <pc:sldMasterMk cId="2700553491" sldId="2147484011"/>
            <pc:sldLayoutMk cId="424070512" sldId="2147484017"/>
          </pc:sldLayoutMkLst>
          <pc:spChg chg="mod">
            <ac:chgData name="Carlos Eduardo Ribeiro Leite" userId="1412924f-b882-4933-9a44-fb31e646f66f" providerId="ADAL" clId="{D6777BE4-7BF2-42A3-961D-641A04459F71}" dt="2022-01-12T18:53:10.507" v="835" actId="14100"/>
            <ac:spMkLst>
              <pc:docMk/>
              <pc:sldMasterMk cId="2700553491" sldId="2147484011"/>
              <pc:sldLayoutMk cId="424070512" sldId="2147484017"/>
              <ac:spMk id="2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33.730" v="827" actId="1076"/>
            <ac:spMkLst>
              <pc:docMk/>
              <pc:sldMasterMk cId="2700553491" sldId="2147484011"/>
              <pc:sldLayoutMk cId="424070512" sldId="2147484017"/>
              <ac:spMk id="3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2:41.211" v="829" actId="1076"/>
          <pc:sldLayoutMkLst>
            <pc:docMk/>
            <pc:sldMasterMk cId="2700553491" sldId="2147484011"/>
            <pc:sldLayoutMk cId="2118619066" sldId="2147484018"/>
          </pc:sldLayoutMkLst>
          <pc:spChg chg="mod">
            <ac:chgData name="Carlos Eduardo Ribeiro Leite" userId="1412924f-b882-4933-9a44-fb31e646f66f" providerId="ADAL" clId="{D6777BE4-7BF2-42A3-961D-641A04459F71}" dt="2022-01-12T18:52:41.211" v="829" actId="1076"/>
            <ac:spMkLst>
              <pc:docMk/>
              <pc:sldMasterMk cId="2700553491" sldId="2147484011"/>
              <pc:sldLayoutMk cId="2118619066" sldId="2147484018"/>
              <ac:spMk id="2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3:03.514" v="834" actId="14100"/>
          <pc:sldLayoutMkLst>
            <pc:docMk/>
            <pc:sldMasterMk cId="2700553491" sldId="2147484011"/>
            <pc:sldLayoutMk cId="610771563" sldId="2147484019"/>
          </pc:sldLayoutMkLst>
          <pc:spChg chg="mod">
            <ac:chgData name="Carlos Eduardo Ribeiro Leite" userId="1412924f-b882-4933-9a44-fb31e646f66f" providerId="ADAL" clId="{D6777BE4-7BF2-42A3-961D-641A04459F71}" dt="2022-01-12T18:52:56.586" v="832" actId="14100"/>
            <ac:spMkLst>
              <pc:docMk/>
              <pc:sldMasterMk cId="2700553491" sldId="2147484011"/>
              <pc:sldLayoutMk cId="610771563" sldId="2147484019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3:01.394" v="833" actId="14100"/>
            <ac:spMkLst>
              <pc:docMk/>
              <pc:sldMasterMk cId="2700553491" sldId="2147484011"/>
              <pc:sldLayoutMk cId="610771563" sldId="2147484019"/>
              <ac:spMk id="4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2:46.858" v="830" actId="1076"/>
            <ac:spMkLst>
              <pc:docMk/>
              <pc:sldMasterMk cId="2700553491" sldId="2147484011"/>
              <pc:sldLayoutMk cId="610771563" sldId="2147484019"/>
              <ac:spMk id="5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3:03.514" v="834" actId="14100"/>
            <ac:spMkLst>
              <pc:docMk/>
              <pc:sldMasterMk cId="2700553491" sldId="2147484011"/>
              <pc:sldLayoutMk cId="610771563" sldId="2147484019"/>
              <ac:spMk id="8" creationId="{00000000-0000-0000-0000-000000000000}"/>
            </ac:spMkLst>
          </pc:spChg>
        </pc:sldLayoutChg>
        <pc:sldLayoutChg chg="modSp mod">
          <pc:chgData name="Carlos Eduardo Ribeiro Leite" userId="1412924f-b882-4933-9a44-fb31e646f66f" providerId="ADAL" clId="{D6777BE4-7BF2-42A3-961D-641A04459F71}" dt="2022-01-12T18:53:32.307" v="838" actId="14100"/>
          <pc:sldLayoutMkLst>
            <pc:docMk/>
            <pc:sldMasterMk cId="2700553491" sldId="2147484011"/>
            <pc:sldLayoutMk cId="3759846352" sldId="2147484021"/>
          </pc:sldLayoutMkLst>
          <pc:spChg chg="mod">
            <ac:chgData name="Carlos Eduardo Ribeiro Leite" userId="1412924f-b882-4933-9a44-fb31e646f66f" providerId="ADAL" clId="{D6777BE4-7BF2-42A3-961D-641A04459F71}" dt="2022-01-12T18:53:32.307" v="838" actId="14100"/>
            <ac:spMkLst>
              <pc:docMk/>
              <pc:sldMasterMk cId="2700553491" sldId="2147484011"/>
              <pc:sldLayoutMk cId="3759846352" sldId="2147484021"/>
              <ac:spMk id="2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3:32.307" v="838" actId="14100"/>
            <ac:spMkLst>
              <pc:docMk/>
              <pc:sldMasterMk cId="2700553491" sldId="2147484011"/>
              <pc:sldLayoutMk cId="3759846352" sldId="2147484021"/>
              <ac:spMk id="3" creationId="{00000000-0000-0000-0000-000000000000}"/>
            </ac:spMkLst>
          </pc:spChg>
          <pc:spChg chg="mod">
            <ac:chgData name="Carlos Eduardo Ribeiro Leite" userId="1412924f-b882-4933-9a44-fb31e646f66f" providerId="ADAL" clId="{D6777BE4-7BF2-42A3-961D-641A04459F71}" dt="2022-01-12T18:53:28.666" v="837" actId="1076"/>
            <ac:spMkLst>
              <pc:docMk/>
              <pc:sldMasterMk cId="2700553491" sldId="2147484011"/>
              <pc:sldLayoutMk cId="3759846352" sldId="2147484021"/>
              <ac:spMk id="4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202426"/>
            <a:ext cx="12195668" cy="243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810" y="2302764"/>
            <a:ext cx="11018382" cy="231839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991" y="4955457"/>
            <a:ext cx="9144000" cy="7924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09" y="284176"/>
            <a:ext cx="11018382" cy="150876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6809" y="2011680"/>
            <a:ext cx="11018382" cy="420624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809" y="6422854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4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9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8" y="284176"/>
            <a:ext cx="10956261" cy="1508760"/>
          </a:xfrm>
        </p:spPr>
        <p:txBody>
          <a:bodyPr/>
          <a:lstStyle>
            <a:lvl1pPr>
              <a:defRPr b="1" cap="small" baseline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2011680"/>
            <a:ext cx="10956262" cy="42062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8929" y="6422854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1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1"/>
            <a:ext cx="12195668" cy="2611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300747"/>
            <a:ext cx="10515600" cy="2251587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500339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9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68594" y="284176"/>
            <a:ext cx="10936597" cy="150876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594" y="2011680"/>
            <a:ext cx="529163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53748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594" y="6422854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6808" y="284176"/>
            <a:ext cx="11018381" cy="150876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809" y="1913470"/>
            <a:ext cx="5375079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09" y="2656566"/>
            <a:ext cx="5375079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53739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29" y="2656564"/>
            <a:ext cx="5373961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809" y="6391261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6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09" y="284176"/>
            <a:ext cx="11018382" cy="150876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86809" y="6405579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86809" y="6422853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1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6809" y="284176"/>
            <a:ext cx="11018382" cy="150876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09" y="2120054"/>
            <a:ext cx="6746679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816168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809" y="6422854"/>
            <a:ext cx="300089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0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809" y="284176"/>
            <a:ext cx="11018382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809" y="2011680"/>
            <a:ext cx="1101838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809" y="6415411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53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94FEB-E2FF-4AEB-8C9C-BF681A8ED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053" y="2266122"/>
            <a:ext cx="11381893" cy="228599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6600" b="1" dirty="0"/>
              <a:t>PREVISÃO DE RISCO DE FRAUDES DE VALORAÇÃO</a:t>
            </a:r>
            <a:br>
              <a:rPr lang="pt-BR" sz="3600" b="1" dirty="0"/>
            </a:br>
            <a:r>
              <a:rPr lang="pt-BR" sz="2600" b="1" dirty="0"/>
              <a:t>EM IMPORTAÇÃO DE KITS DE TRANSMISSÃO DE MOTOCICLETAS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79AE7-6E88-4C0C-A1B4-D24703843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053" y="375110"/>
            <a:ext cx="11381893" cy="1463629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PONTIFÍCIA UNIVERSIDADE CATÓLICA DE MINAS GERAIS</a:t>
            </a:r>
          </a:p>
          <a:p>
            <a:pPr algn="ctr"/>
            <a:r>
              <a:rPr lang="pt-BR" sz="2400" b="1" dirty="0"/>
              <a:t>NÚCLEO DE EDUCAÇÃO A DISTÂNCIA</a:t>
            </a:r>
          </a:p>
          <a:p>
            <a:pPr algn="ctr"/>
            <a:r>
              <a:rPr lang="pt-BR" sz="2400" b="1" dirty="0"/>
              <a:t>Pós-graduação Lato Sensu em Ciência de Dados e Big Data</a:t>
            </a:r>
          </a:p>
          <a:p>
            <a:pPr algn="ctr"/>
            <a:endParaRPr lang="pt-BR" sz="24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505ECA0-07C8-4B45-BC2B-8C2E02B583AC}"/>
              </a:ext>
            </a:extLst>
          </p:cNvPr>
          <p:cNvSpPr txBox="1">
            <a:spLocks/>
          </p:cNvSpPr>
          <p:nvPr/>
        </p:nvSpPr>
        <p:spPr>
          <a:xfrm>
            <a:off x="2095498" y="5445319"/>
            <a:ext cx="8001000" cy="6394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4000" b="1" cap="none" dirty="0"/>
              <a:t>Carlos Eduardo Ribeiro Leite</a:t>
            </a:r>
          </a:p>
        </p:txBody>
      </p:sp>
    </p:spTree>
    <p:extLst>
      <p:ext uri="{BB962C8B-B14F-4D97-AF65-F5344CB8AC3E}">
        <p14:creationId xmlns:p14="http://schemas.microsoft.com/office/powerpoint/2010/main" val="208924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64C49-0B7C-45F8-9529-FAA88CA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Previsão do Risco de Fraude de Valor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8C7C3-90DA-4D9E-93BB-3FD9DE81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dirty="0"/>
              <a:t>Entrada de dados (descrição do produto)</a:t>
            </a:r>
          </a:p>
          <a:p>
            <a:r>
              <a:rPr lang="pt-BR" sz="3200" dirty="0"/>
              <a:t>Classificação da Aplicação pela descrição</a:t>
            </a:r>
          </a:p>
          <a:p>
            <a:r>
              <a:rPr lang="pt-BR" sz="3200" dirty="0"/>
              <a:t>Determinação de com/sem retentor pela descrição</a:t>
            </a:r>
          </a:p>
          <a:p>
            <a:r>
              <a:rPr lang="pt-BR" sz="3200" dirty="0"/>
              <a:t>Filtragem dos dados históricos para a Aplicação/retentor</a:t>
            </a:r>
          </a:p>
          <a:p>
            <a:r>
              <a:rPr lang="pt-BR" sz="3200" dirty="0"/>
              <a:t>Determinação dos Percentis </a:t>
            </a:r>
          </a:p>
          <a:p>
            <a:r>
              <a:rPr lang="pt-BR" sz="3200" dirty="0"/>
              <a:t>Busca de valor de referência na Tabela ABIMOTO</a:t>
            </a:r>
          </a:p>
          <a:p>
            <a:r>
              <a:rPr lang="pt-BR" sz="3200" dirty="0"/>
              <a:t>Geração do Relatório de Risco</a:t>
            </a:r>
          </a:p>
        </p:txBody>
      </p:sp>
    </p:spTree>
    <p:extLst>
      <p:ext uri="{BB962C8B-B14F-4D97-AF65-F5344CB8AC3E}">
        <p14:creationId xmlns:p14="http://schemas.microsoft.com/office/powerpoint/2010/main" val="76562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A3415991-0BD4-4EC2-A2E9-095F65AA2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17"/>
          <a:stretch/>
        </p:blipFill>
        <p:spPr bwMode="auto">
          <a:xfrm>
            <a:off x="352885" y="2179783"/>
            <a:ext cx="6027561" cy="411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6417126D-5C4B-4AE7-BA9D-0BDF4D27A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4"/>
          <a:stretch/>
        </p:blipFill>
        <p:spPr bwMode="auto">
          <a:xfrm>
            <a:off x="6834909" y="2179782"/>
            <a:ext cx="4936535" cy="409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83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F3B326-B01C-453C-9B86-AD9ED9DC1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6" y="2629851"/>
            <a:ext cx="10741228" cy="332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48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EFBF47-B37F-49E1-AE43-B16A74B2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2" y="2477650"/>
            <a:ext cx="11003001" cy="28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D1295B-A245-469C-8398-1FC5B7B77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8" y="5654957"/>
            <a:ext cx="11017613" cy="599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26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241A46-B534-4FAE-8AE0-04814C07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8" y="2394528"/>
            <a:ext cx="10908201" cy="278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8353A5-5117-4584-846D-4F74044E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6" y="5351390"/>
            <a:ext cx="10904691" cy="984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25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6EAB4677-77F1-4E94-A005-DA51EB25E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4" b="22249"/>
          <a:stretch/>
        </p:blipFill>
        <p:spPr bwMode="auto">
          <a:xfrm>
            <a:off x="1160350" y="1960258"/>
            <a:ext cx="9871300" cy="4613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639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BD4921-FC53-44F3-838A-8A095F9A8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7" y="2060863"/>
            <a:ext cx="11206642" cy="3117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E2804ED-40D4-412D-8FB6-3E2753852A2C}"/>
              </a:ext>
            </a:extLst>
          </p:cNvPr>
          <p:cNvGrpSpPr/>
          <p:nvPr/>
        </p:nvGrpSpPr>
        <p:grpSpPr>
          <a:xfrm>
            <a:off x="844195" y="2274627"/>
            <a:ext cx="10394077" cy="2980937"/>
            <a:chOff x="844195" y="2084127"/>
            <a:chExt cx="10394077" cy="298093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14F24F1-424E-49C7-966A-0E4B0AE2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49" r="87701" b="20882"/>
            <a:stretch>
              <a:fillRect/>
            </a:stretch>
          </p:blipFill>
          <p:spPr bwMode="auto">
            <a:xfrm>
              <a:off x="844195" y="2143161"/>
              <a:ext cx="2776994" cy="2921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07AFC12-DAD7-405F-B9D0-0F913693B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50" t="31802" b="20894"/>
            <a:stretch>
              <a:fillRect/>
            </a:stretch>
          </p:blipFill>
          <p:spPr bwMode="auto">
            <a:xfrm>
              <a:off x="8709632" y="2084127"/>
              <a:ext cx="2528640" cy="2980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0B28944-EC6E-490B-91FE-A6527CAEA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t="53194" r="38287" b="13140"/>
          <a:stretch/>
        </p:blipFill>
        <p:spPr bwMode="auto">
          <a:xfrm>
            <a:off x="2947213" y="3079150"/>
            <a:ext cx="6359689" cy="20989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60C4753-CEC0-4F08-9ED5-CEBA0A0FC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6" t="14922" r="39244" b="45812"/>
          <a:stretch/>
        </p:blipFill>
        <p:spPr bwMode="auto">
          <a:xfrm>
            <a:off x="3552824" y="1130605"/>
            <a:ext cx="5562601" cy="2615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0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0.00078 0.3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4.16667E-6 0.0807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0D586-F7D4-4D79-90B5-E8E0C8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 Relatório de risco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BD4921-FC53-44F3-838A-8A095F9A8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9" y="2776632"/>
            <a:ext cx="11206642" cy="3117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1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7 L 0.5875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7982 0.00069 L -0.57852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1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E544-446D-4203-9B82-91F04AD6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BBF1F-C55D-41D1-8A97-D54E8EFD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4" y="2011680"/>
            <a:ext cx="10942982" cy="4206240"/>
          </a:xfrm>
        </p:spPr>
        <p:txBody>
          <a:bodyPr>
            <a:normAutofit/>
          </a:bodyPr>
          <a:lstStyle/>
          <a:p>
            <a:r>
              <a:rPr lang="pt-BR" sz="2800" dirty="0"/>
              <a:t>Globalização</a:t>
            </a:r>
          </a:p>
          <a:p>
            <a:r>
              <a:rPr lang="pt-BR" sz="2800" dirty="0"/>
              <a:t>Crescimento das exportações chinesas nos últimos 25 anos em 15 vezes</a:t>
            </a:r>
          </a:p>
          <a:p>
            <a:r>
              <a:rPr lang="pt-BR" sz="2800" dirty="0"/>
              <a:t>China exportou 35 bilhões de dólares em 2019 para o Brasil</a:t>
            </a:r>
          </a:p>
          <a:p>
            <a:r>
              <a:rPr lang="pt-BR" sz="2800" dirty="0"/>
              <a:t>250 milhões de dólares em partes e peças de motocicletas e bicicletas</a:t>
            </a:r>
          </a:p>
          <a:p>
            <a:r>
              <a:rPr lang="pt-BR" sz="2800" dirty="0"/>
              <a:t>Classificação de Mercadorias</a:t>
            </a:r>
          </a:p>
          <a:p>
            <a:r>
              <a:rPr lang="pt-BR" sz="2800" dirty="0"/>
              <a:t>Partes e peças de motocicletas têm uma mesma classificação fiscal</a:t>
            </a:r>
          </a:p>
          <a:p>
            <a:r>
              <a:rPr lang="pt-BR" sz="2800" dirty="0"/>
              <a:t>Dificuldade em determinar valores de itens mistos em uma NCM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0469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113776-36D7-4B2B-B421-F4F2190A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557989"/>
            <a:ext cx="10905065" cy="720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pt-BR" sz="3600" spc="150" dirty="0">
                <a:solidFill>
                  <a:schemeClr val="tx2"/>
                </a:solidFill>
              </a:rPr>
              <a:t>Kit de Transmissão de Motocicleta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Desenho de uma moto&#10;&#10;Descrição gerada automaticamente">
            <a:extLst>
              <a:ext uri="{FF2B5EF4-FFF2-40B4-BE49-F238E27FC236}">
                <a16:creationId xmlns:a16="http://schemas.microsoft.com/office/drawing/2014/main" id="{222EBBE4-7366-4932-9F33-FE03C47F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2" y="579277"/>
            <a:ext cx="11445312" cy="49787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6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0ECDE-9982-4BBE-9B10-3DD48E1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FD1AD5-150A-446F-B1FA-E3DA80A5B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8" y="2011680"/>
            <a:ext cx="7197309" cy="220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Determinar visualmente o grau de risco de fraude de valor a partir dos dados de uma Declaração de Importação contendo kits de transmissão.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55D648-8546-454D-A723-4EE229B0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16" y="5167361"/>
            <a:ext cx="1530548" cy="15305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267B51-A880-4630-ACD9-31DAC5C5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62" y="4703718"/>
            <a:ext cx="1719627" cy="15305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3E58E-2D1E-4725-9ABF-EA58173CF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41" r="25521"/>
          <a:stretch/>
        </p:blipFill>
        <p:spPr>
          <a:xfrm>
            <a:off x="4294868" y="3909024"/>
            <a:ext cx="849481" cy="980395"/>
          </a:xfrm>
          <a:prstGeom prst="rect">
            <a:avLst/>
          </a:prstGeom>
        </p:spPr>
      </p:pic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DC97CEB1-79A9-4960-B2B3-2C513CAEC376}"/>
              </a:ext>
            </a:extLst>
          </p:cNvPr>
          <p:cNvSpPr/>
          <p:nvPr/>
        </p:nvSpPr>
        <p:spPr>
          <a:xfrm>
            <a:off x="9232254" y="3886291"/>
            <a:ext cx="1387474" cy="595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DCEA6943-D1A8-4BAB-B666-8EED77C53030}"/>
              </a:ext>
            </a:extLst>
          </p:cNvPr>
          <p:cNvSpPr/>
          <p:nvPr/>
        </p:nvSpPr>
        <p:spPr>
          <a:xfrm rot="16200000">
            <a:off x="7350485" y="5099459"/>
            <a:ext cx="1387474" cy="595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Dobrada 14">
            <a:extLst>
              <a:ext uri="{FF2B5EF4-FFF2-40B4-BE49-F238E27FC236}">
                <a16:creationId xmlns:a16="http://schemas.microsoft.com/office/drawing/2014/main" id="{31354E2C-DCFF-414F-9608-F302F44B333E}"/>
              </a:ext>
            </a:extLst>
          </p:cNvPr>
          <p:cNvSpPr/>
          <p:nvPr/>
        </p:nvSpPr>
        <p:spPr>
          <a:xfrm flipV="1">
            <a:off x="1796143" y="5710167"/>
            <a:ext cx="1323068" cy="454501"/>
          </a:xfrm>
          <a:prstGeom prst="bentArrow">
            <a:avLst>
              <a:gd name="adj1" fmla="val 31098"/>
              <a:gd name="adj2" fmla="val 3677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Dobrada 18">
            <a:extLst>
              <a:ext uri="{FF2B5EF4-FFF2-40B4-BE49-F238E27FC236}">
                <a16:creationId xmlns:a16="http://schemas.microsoft.com/office/drawing/2014/main" id="{8ED2A9F2-4B4E-42AA-BECC-EB0BFE922B77}"/>
              </a:ext>
            </a:extLst>
          </p:cNvPr>
          <p:cNvSpPr/>
          <p:nvPr/>
        </p:nvSpPr>
        <p:spPr>
          <a:xfrm>
            <a:off x="3739361" y="4212771"/>
            <a:ext cx="532924" cy="882928"/>
          </a:xfrm>
          <a:prstGeom prst="bentArrow">
            <a:avLst>
              <a:gd name="adj1" fmla="val 23913"/>
              <a:gd name="adj2" fmla="val 2330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Dobrada 20">
            <a:extLst>
              <a:ext uri="{FF2B5EF4-FFF2-40B4-BE49-F238E27FC236}">
                <a16:creationId xmlns:a16="http://schemas.microsoft.com/office/drawing/2014/main" id="{5FBFDE77-5E7C-4619-8EC0-5B181806C874}"/>
              </a:ext>
            </a:extLst>
          </p:cNvPr>
          <p:cNvSpPr/>
          <p:nvPr/>
        </p:nvSpPr>
        <p:spPr>
          <a:xfrm flipV="1">
            <a:off x="4738533" y="4955991"/>
            <a:ext cx="957363" cy="882928"/>
          </a:xfrm>
          <a:prstGeom prst="bentArrow">
            <a:avLst>
              <a:gd name="adj1" fmla="val 14666"/>
              <a:gd name="adj2" fmla="val 1636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F7E936A-A8C9-4A6C-99B5-90C24D94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460" y="455624"/>
            <a:ext cx="3485580" cy="335723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5C21D02-937F-41D0-9E27-FD4A41F49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538" y="4384268"/>
            <a:ext cx="3562817" cy="218955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130D7B2-5CA8-4087-B022-B7FB552FE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00" y="3747404"/>
            <a:ext cx="3054296" cy="20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64C49-0B7C-45F8-9529-FAA88CA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8C7C3-90DA-4D9E-93BB-3FD9DE81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Coleta dos dados</a:t>
            </a:r>
          </a:p>
          <a:p>
            <a:r>
              <a:rPr lang="pt-BR" sz="3200" dirty="0"/>
              <a:t>Importação e limpeza dos dados</a:t>
            </a:r>
          </a:p>
          <a:p>
            <a:r>
              <a:rPr lang="pt-BR" sz="3200" dirty="0"/>
              <a:t>Classificação quanto à aplicação</a:t>
            </a:r>
          </a:p>
          <a:p>
            <a:r>
              <a:rPr lang="pt-BR" sz="3200" dirty="0"/>
              <a:t>Treinamento do Classificador</a:t>
            </a:r>
          </a:p>
          <a:p>
            <a:r>
              <a:rPr lang="pt-BR" sz="3200" dirty="0"/>
              <a:t>Previsão do Risco de fraude de valor para uma importação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4310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BDC1-C94B-4D2A-8B5F-6D10EC46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Coleta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04CE-ECCC-43A6-B1F6-7A4B8A3C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Tabela de Classificação NCM</a:t>
            </a:r>
          </a:p>
          <a:p>
            <a:r>
              <a:rPr lang="pt-BR" sz="3200" dirty="0"/>
              <a:t>Dados de Importação (Siscori) de janeiro/2020 a junho/2021</a:t>
            </a:r>
          </a:p>
          <a:p>
            <a:r>
              <a:rPr lang="pt-BR" sz="3200" dirty="0"/>
              <a:t>Tabela de Referência ABIMOTO</a:t>
            </a:r>
          </a:p>
          <a:p>
            <a:r>
              <a:rPr lang="pt-BR" sz="3200" dirty="0"/>
              <a:t>Tabela de Aplicações (marcas e modelos de motocicletas)</a:t>
            </a:r>
          </a:p>
          <a:p>
            <a:pPr lvl="1"/>
            <a:endParaRPr lang="pt-BR" sz="3200" dirty="0"/>
          </a:p>
          <a:p>
            <a:pPr lvl="1"/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6601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64C49-0B7C-45F8-9529-FAA88CA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e Limpeza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8C7C3-90DA-4D9E-93BB-3FD9DE81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Dados Siscori (Capítulo NCM 87 de 06/20 a 12/2021):</a:t>
            </a:r>
          </a:p>
          <a:p>
            <a:pPr lvl="1"/>
            <a:r>
              <a:rPr lang="pt-BR" sz="3200" dirty="0"/>
              <a:t>Mais de 7,5 milhões de registros importados</a:t>
            </a:r>
          </a:p>
          <a:p>
            <a:pPr lvl="1"/>
            <a:r>
              <a:rPr lang="pt-BR" sz="3200" dirty="0"/>
              <a:t>Filtragem por descrição para itens com kit de transmissão</a:t>
            </a:r>
          </a:p>
          <a:p>
            <a:pPr lvl="1"/>
            <a:r>
              <a:rPr lang="pt-BR" sz="3200" dirty="0"/>
              <a:t>Remoção das colunas de </a:t>
            </a:r>
            <a:r>
              <a:rPr lang="pt-BR" sz="3200" i="1" dirty="0" err="1"/>
              <a:t>features</a:t>
            </a:r>
            <a:r>
              <a:rPr lang="pt-BR" sz="3200" dirty="0"/>
              <a:t> desnecessárias</a:t>
            </a:r>
          </a:p>
          <a:p>
            <a:pPr lvl="1"/>
            <a:r>
              <a:rPr lang="pt-BR" sz="3200" i="1" dirty="0"/>
              <a:t>Dataset</a:t>
            </a:r>
            <a:r>
              <a:rPr lang="pt-BR" sz="3200" dirty="0"/>
              <a:t> final com cerca de 19 mil registros</a:t>
            </a:r>
          </a:p>
          <a:p>
            <a:r>
              <a:rPr lang="pt-BR" sz="3200" dirty="0"/>
              <a:t>Tabela ABIMOTO: conversão de PDF em </a:t>
            </a:r>
            <a:r>
              <a:rPr lang="pt-BR" sz="3200" dirty="0" err="1"/>
              <a:t>xlsx</a:t>
            </a:r>
            <a:endParaRPr lang="pt-BR" sz="3200" dirty="0"/>
          </a:p>
          <a:p>
            <a:r>
              <a:rPr lang="pt-BR" sz="3200" dirty="0"/>
              <a:t>Criação da Tabela de Aplicações (marcas e modelos)</a:t>
            </a:r>
          </a:p>
        </p:txBody>
      </p:sp>
    </p:spTree>
    <p:extLst>
      <p:ext uri="{BB962C8B-B14F-4D97-AF65-F5344CB8AC3E}">
        <p14:creationId xmlns:p14="http://schemas.microsoft.com/office/powerpoint/2010/main" val="21594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64C49-0B7C-45F8-9529-FAA88CA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Classificação quanto à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8C7C3-90DA-4D9E-93BB-3FD9DE81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Classificações realizadas:</a:t>
            </a:r>
          </a:p>
          <a:p>
            <a:pPr lvl="1"/>
            <a:r>
              <a:rPr lang="pt-BR" sz="3200" dirty="0"/>
              <a:t>Por análise das palavras chaves</a:t>
            </a:r>
          </a:p>
          <a:p>
            <a:pPr lvl="1"/>
            <a:r>
              <a:rPr lang="pt-BR" sz="3200" dirty="0"/>
              <a:t>Por modelos de </a:t>
            </a:r>
            <a:r>
              <a:rPr lang="pt-BR" sz="3200" i="1" dirty="0" err="1"/>
              <a:t>machine</a:t>
            </a:r>
            <a:r>
              <a:rPr lang="pt-BR" sz="3200" i="1" dirty="0"/>
              <a:t> </a:t>
            </a:r>
            <a:r>
              <a:rPr lang="pt-BR" sz="3200" i="1" dirty="0" err="1"/>
              <a:t>learning</a:t>
            </a:r>
            <a:endParaRPr lang="pt-BR" sz="3200" i="1" dirty="0"/>
          </a:p>
          <a:p>
            <a:pPr lvl="2"/>
            <a:r>
              <a:rPr lang="pt-BR" sz="2800" dirty="0"/>
              <a:t>Linear SVC</a:t>
            </a:r>
          </a:p>
          <a:p>
            <a:pPr lvl="2"/>
            <a:r>
              <a:rPr lang="pt-BR" sz="2800" dirty="0" err="1"/>
              <a:t>Multinomial</a:t>
            </a:r>
            <a:r>
              <a:rPr lang="pt-BR" sz="2800" dirty="0"/>
              <a:t> </a:t>
            </a:r>
            <a:r>
              <a:rPr lang="pt-BR" sz="2800" dirty="0" err="1"/>
              <a:t>Naive</a:t>
            </a:r>
            <a:r>
              <a:rPr lang="pt-BR" sz="2800" dirty="0"/>
              <a:t> </a:t>
            </a:r>
            <a:r>
              <a:rPr lang="pt-BR" sz="2800" dirty="0" err="1"/>
              <a:t>Bayes</a:t>
            </a:r>
            <a:endParaRPr lang="pt-BR" sz="2800" dirty="0"/>
          </a:p>
          <a:p>
            <a:pPr lvl="2"/>
            <a:r>
              <a:rPr lang="pt-BR" sz="2800" dirty="0"/>
              <a:t>Regressão Logística</a:t>
            </a:r>
          </a:p>
          <a:p>
            <a:r>
              <a:rPr lang="pt-BR" sz="3200" dirty="0"/>
              <a:t>Comparação entre os classificadores</a:t>
            </a:r>
          </a:p>
          <a:p>
            <a:r>
              <a:rPr lang="pt-BR" sz="3200" dirty="0"/>
              <a:t>Determinação da classificação final</a:t>
            </a:r>
          </a:p>
        </p:txBody>
      </p:sp>
    </p:spTree>
    <p:extLst>
      <p:ext uri="{BB962C8B-B14F-4D97-AF65-F5344CB8AC3E}">
        <p14:creationId xmlns:p14="http://schemas.microsoft.com/office/powerpoint/2010/main" val="239530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64C49-0B7C-45F8-9529-FAA88CA0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Treinamento do Classificador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8C7C3-90DA-4D9E-93BB-3FD9DE81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Separação da base em treinamento e teste:</a:t>
            </a:r>
          </a:p>
          <a:p>
            <a:pPr lvl="1"/>
            <a:r>
              <a:rPr lang="pt-BR" sz="3200" dirty="0"/>
              <a:t>Treinamento: 70%</a:t>
            </a:r>
          </a:p>
          <a:p>
            <a:pPr lvl="1"/>
            <a:r>
              <a:rPr lang="pt-BR" sz="3200" dirty="0"/>
              <a:t>Teste: 30%</a:t>
            </a:r>
          </a:p>
          <a:p>
            <a:r>
              <a:rPr lang="pt-BR" sz="3200" dirty="0"/>
              <a:t>Modelos de </a:t>
            </a:r>
            <a:r>
              <a:rPr lang="pt-BR" sz="3200" i="1" dirty="0" err="1"/>
              <a:t>machine</a:t>
            </a:r>
            <a:r>
              <a:rPr lang="pt-BR" sz="3200" i="1" dirty="0"/>
              <a:t> </a:t>
            </a:r>
            <a:r>
              <a:rPr lang="pt-BR" sz="3200" i="1" dirty="0" err="1"/>
              <a:t>learning</a:t>
            </a:r>
            <a:r>
              <a:rPr lang="pt-BR" sz="3200" dirty="0"/>
              <a:t> aplicados:</a:t>
            </a:r>
            <a:endParaRPr lang="pt-BR" sz="3200" i="1" dirty="0"/>
          </a:p>
          <a:p>
            <a:pPr lvl="1"/>
            <a:r>
              <a:rPr lang="pt-BR" sz="3200" dirty="0"/>
              <a:t>Linear SVC</a:t>
            </a:r>
          </a:p>
          <a:p>
            <a:pPr lvl="1"/>
            <a:r>
              <a:rPr lang="pt-BR" sz="3200" dirty="0" err="1"/>
              <a:t>Multinomial</a:t>
            </a:r>
            <a:r>
              <a:rPr lang="pt-BR" sz="3200" dirty="0"/>
              <a:t> </a:t>
            </a:r>
            <a:r>
              <a:rPr lang="pt-BR" sz="3200" dirty="0" err="1"/>
              <a:t>Naive</a:t>
            </a:r>
            <a:r>
              <a:rPr lang="pt-BR" sz="3200" dirty="0"/>
              <a:t> </a:t>
            </a:r>
            <a:r>
              <a:rPr lang="pt-BR" sz="3200" dirty="0" err="1"/>
              <a:t>Bayes</a:t>
            </a:r>
            <a:endParaRPr lang="pt-BR" sz="3200" dirty="0"/>
          </a:p>
          <a:p>
            <a:pPr lvl="1"/>
            <a:r>
              <a:rPr lang="pt-BR" sz="3200" dirty="0"/>
              <a:t>Regressão Logística</a:t>
            </a:r>
          </a:p>
          <a:p>
            <a:r>
              <a:rPr lang="pt-BR" sz="3200" dirty="0"/>
              <a:t>Comparação entre os modelos (métricas)</a:t>
            </a:r>
          </a:p>
          <a:p>
            <a:r>
              <a:rPr lang="pt-BR" sz="3200" dirty="0"/>
              <a:t>Modelo escolhido: </a:t>
            </a:r>
            <a:r>
              <a:rPr lang="pt-BR" sz="3200" b="1" i="1" dirty="0"/>
              <a:t>Linear SVC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856550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245</TotalTime>
  <Words>419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Corbel</vt:lpstr>
      <vt:lpstr>Wingdings</vt:lpstr>
      <vt:lpstr>Em Tiras</vt:lpstr>
      <vt:lpstr>PREVISÃO DE RISCO DE FRAUDES DE VALORAÇÃO EM IMPORTAÇÃO DE KITS DE TRANSMISSÃO DE MOTOCICLETAS</vt:lpstr>
      <vt:lpstr>Contextualização</vt:lpstr>
      <vt:lpstr>Kit de Transmissão de Motocicleta</vt:lpstr>
      <vt:lpstr>Objetivo</vt:lpstr>
      <vt:lpstr>Metodologia</vt:lpstr>
      <vt:lpstr>Coleta de Dados</vt:lpstr>
      <vt:lpstr>Importação e Limpeza dos Dados</vt:lpstr>
      <vt:lpstr>Classificação quanto à Aplicação</vt:lpstr>
      <vt:lpstr>Treinamento do Classificador</vt:lpstr>
      <vt:lpstr>Previsão do Risco de Fraude de Valor</vt:lpstr>
      <vt:lpstr>Análise do Relatório de risco</vt:lpstr>
      <vt:lpstr>Análise do Relatório de risco</vt:lpstr>
      <vt:lpstr>Análise do Relatório de risco</vt:lpstr>
      <vt:lpstr>Análise do Relatório de risco</vt:lpstr>
      <vt:lpstr>Análise do Relatório de risco</vt:lpstr>
      <vt:lpstr>Análise do Relatório de risco</vt:lpstr>
      <vt:lpstr>Análise do Relatório de risco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RISCO DE FRAUDES DE VALORAÇÃO EM IMPORTAÇÃO DE KITS DE TRANSMISSÃO DE MOTOCICLETAS</dc:title>
  <dc:creator>Carlos Eduardo Ribeiro Leite</dc:creator>
  <cp:lastModifiedBy>Carlos Eduardo Ribeiro Leite</cp:lastModifiedBy>
  <cp:revision>1</cp:revision>
  <dcterms:created xsi:type="dcterms:W3CDTF">2022-01-12T18:23:55Z</dcterms:created>
  <dcterms:modified xsi:type="dcterms:W3CDTF">2022-01-12T22:29:55Z</dcterms:modified>
</cp:coreProperties>
</file>